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7" r:id="rId2"/>
    <p:sldId id="258" r:id="rId3"/>
    <p:sldId id="260" r:id="rId4"/>
    <p:sldId id="261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E6A791-FCF2-D347-9475-B39D09006FF1}" v="2" dt="2024-11-19T16:44:03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17" d="100"/>
          <a:sy n="117" d="100"/>
        </p:scale>
        <p:origin x="19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ichiro Gunda" userId="1f19ea39e607527c" providerId="LiveId" clId="{2CE6A791-FCF2-D347-9475-B39D09006FF1}"/>
    <pc:docChg chg="addSld modSld sldOrd">
      <pc:chgData name="Koichiro Gunda" userId="1f19ea39e607527c" providerId="LiveId" clId="{2CE6A791-FCF2-D347-9475-B39D09006FF1}" dt="2024-11-19T16:44:52.689" v="677" actId="20578"/>
      <pc:docMkLst>
        <pc:docMk/>
      </pc:docMkLst>
      <pc:sldChg chg="addSp modSp new mod ord">
        <pc:chgData name="Koichiro Gunda" userId="1f19ea39e607527c" providerId="LiveId" clId="{2CE6A791-FCF2-D347-9475-B39D09006FF1}" dt="2024-11-19T16:44:52.689" v="677" actId="20578"/>
        <pc:sldMkLst>
          <pc:docMk/>
          <pc:sldMk cId="2415273261" sldId="261"/>
        </pc:sldMkLst>
        <pc:spChg chg="mod">
          <ac:chgData name="Koichiro Gunda" userId="1f19ea39e607527c" providerId="LiveId" clId="{2CE6A791-FCF2-D347-9475-B39D09006FF1}" dt="2024-11-19T16:23:14.671" v="70" actId="20577"/>
          <ac:spMkLst>
            <pc:docMk/>
            <pc:sldMk cId="2415273261" sldId="261"/>
            <ac:spMk id="2" creationId="{9830F7C3-0360-7B00-C069-B5C141B6ABBD}"/>
          </ac:spMkLst>
        </pc:spChg>
        <pc:spChg chg="mod">
          <ac:chgData name="Koichiro Gunda" userId="1f19ea39e607527c" providerId="LiveId" clId="{2CE6A791-FCF2-D347-9475-B39D09006FF1}" dt="2024-11-19T16:35:47.497" v="671" actId="14100"/>
          <ac:spMkLst>
            <pc:docMk/>
            <pc:sldMk cId="2415273261" sldId="261"/>
            <ac:spMk id="3" creationId="{32A6628A-1C11-C007-F5F1-7C8853B4DFBE}"/>
          </ac:spMkLst>
        </pc:spChg>
        <pc:picChg chg="add mod">
          <ac:chgData name="Koichiro Gunda" userId="1f19ea39e607527c" providerId="LiveId" clId="{2CE6A791-FCF2-D347-9475-B39D09006FF1}" dt="2024-11-19T16:44:29.152" v="676" actId="1076"/>
          <ac:picMkLst>
            <pc:docMk/>
            <pc:sldMk cId="2415273261" sldId="261"/>
            <ac:picMk id="4" creationId="{B7B3E970-CD53-85B1-CEA1-7296DCE18A3B}"/>
          </ac:picMkLst>
        </pc:picChg>
        <pc:picChg chg="add mod">
          <ac:chgData name="Koichiro Gunda" userId="1f19ea39e607527c" providerId="LiveId" clId="{2CE6A791-FCF2-D347-9475-B39D09006FF1}" dt="2024-11-19T16:44:29.152" v="676" actId="1076"/>
          <ac:picMkLst>
            <pc:docMk/>
            <pc:sldMk cId="2415273261" sldId="261"/>
            <ac:picMk id="5" creationId="{5A76591F-8D3E-1990-9DB9-E9E65D47ECA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EB58E7-E462-4CE2-871E-E976FD1468D5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ABDFF79-8717-441E-87AE-43C382B3F6F2}">
      <dgm:prSet/>
      <dgm:spPr/>
      <dgm:t>
        <a:bodyPr/>
        <a:lstStyle/>
        <a:p>
          <a:r>
            <a:rPr lang="ja-JP" b="1"/>
            <a:t>基本理念</a:t>
          </a:r>
          <a:r>
            <a:rPr lang="en-US"/>
            <a:t>:</a:t>
          </a:r>
        </a:p>
      </dgm:t>
    </dgm:pt>
    <dgm:pt modelId="{319818A8-2951-4EA7-9ED4-2FE20E96F063}" type="parTrans" cxnId="{F3C02827-89A4-4E87-97F7-A3E6F0A45A40}">
      <dgm:prSet/>
      <dgm:spPr/>
      <dgm:t>
        <a:bodyPr/>
        <a:lstStyle/>
        <a:p>
          <a:endParaRPr lang="en-US"/>
        </a:p>
      </dgm:t>
    </dgm:pt>
    <dgm:pt modelId="{A127D0B5-4B6C-4FB0-B0E1-B9391EC5BC0D}" type="sibTrans" cxnId="{F3C02827-89A4-4E87-97F7-A3E6F0A45A40}">
      <dgm:prSet/>
      <dgm:spPr/>
      <dgm:t>
        <a:bodyPr/>
        <a:lstStyle/>
        <a:p>
          <a:endParaRPr lang="en-US"/>
        </a:p>
      </dgm:t>
    </dgm:pt>
    <dgm:pt modelId="{2F717CA3-30B0-4EEA-BFC3-3646C3E13D50}">
      <dgm:prSet/>
      <dgm:spPr/>
      <dgm:t>
        <a:bodyPr/>
        <a:lstStyle/>
        <a:p>
          <a:r>
            <a:rPr lang="ja-JP"/>
            <a:t>「これからの</a:t>
          </a:r>
          <a:r>
            <a:rPr lang="en-US"/>
            <a:t>100</a:t>
          </a:r>
          <a:r>
            <a:rPr lang="ja-JP"/>
            <a:t>年を支える日本一の防災庁舎」 </a:t>
          </a:r>
          <a:endParaRPr lang="en-US"/>
        </a:p>
      </dgm:t>
    </dgm:pt>
    <dgm:pt modelId="{D99045E5-1CC0-46CB-930D-8D8530BB536B}" type="parTrans" cxnId="{4169594B-94F2-4B53-9098-498D2294847E}">
      <dgm:prSet/>
      <dgm:spPr/>
      <dgm:t>
        <a:bodyPr/>
        <a:lstStyle/>
        <a:p>
          <a:endParaRPr lang="en-US"/>
        </a:p>
      </dgm:t>
    </dgm:pt>
    <dgm:pt modelId="{AF8A4299-ACA6-4B43-BEA3-15CCCC897B0E}" type="sibTrans" cxnId="{4169594B-94F2-4B53-9098-498D2294847E}">
      <dgm:prSet/>
      <dgm:spPr/>
      <dgm:t>
        <a:bodyPr/>
        <a:lstStyle/>
        <a:p>
          <a:endParaRPr lang="en-US"/>
        </a:p>
      </dgm:t>
    </dgm:pt>
    <dgm:pt modelId="{12794867-4EE9-46C5-A79E-870761C7F81F}">
      <dgm:prSet/>
      <dgm:spPr/>
      <dgm:t>
        <a:bodyPr/>
        <a:lstStyle/>
        <a:p>
          <a:r>
            <a:rPr lang="ja-JP" b="1"/>
            <a:t>防災機能</a:t>
          </a:r>
          <a:r>
            <a:rPr lang="en-US"/>
            <a:t>:</a:t>
          </a:r>
        </a:p>
      </dgm:t>
    </dgm:pt>
    <dgm:pt modelId="{662925B4-5521-4F18-801C-8E694A5D818C}" type="parTrans" cxnId="{637C3571-D471-435D-B2D3-8E99B6C55E78}">
      <dgm:prSet/>
      <dgm:spPr/>
      <dgm:t>
        <a:bodyPr/>
        <a:lstStyle/>
        <a:p>
          <a:endParaRPr lang="en-US"/>
        </a:p>
      </dgm:t>
    </dgm:pt>
    <dgm:pt modelId="{DC5671F3-0043-43C5-98E8-582935020D34}" type="sibTrans" cxnId="{637C3571-D471-435D-B2D3-8E99B6C55E78}">
      <dgm:prSet/>
      <dgm:spPr/>
      <dgm:t>
        <a:bodyPr/>
        <a:lstStyle/>
        <a:p>
          <a:endParaRPr lang="en-US"/>
        </a:p>
      </dgm:t>
    </dgm:pt>
    <dgm:pt modelId="{42D315A7-F7AD-41C8-A9DD-4DA366918B24}">
      <dgm:prSet/>
      <dgm:spPr/>
      <dgm:t>
        <a:bodyPr/>
        <a:lstStyle/>
        <a:p>
          <a:r>
            <a:rPr lang="ja-JP"/>
            <a:t>中間免震構造の採用による耐震性の向上</a:t>
          </a:r>
          <a:endParaRPr lang="en-US"/>
        </a:p>
      </dgm:t>
    </dgm:pt>
    <dgm:pt modelId="{392CE9E2-39EE-4559-8C8E-EBBD31AD272F}" type="parTrans" cxnId="{0CD2708D-39CB-4DE1-9170-36FF775B30AE}">
      <dgm:prSet/>
      <dgm:spPr/>
      <dgm:t>
        <a:bodyPr/>
        <a:lstStyle/>
        <a:p>
          <a:endParaRPr lang="en-US"/>
        </a:p>
      </dgm:t>
    </dgm:pt>
    <dgm:pt modelId="{B8CE65F2-5240-4949-8E09-BDEB5658C49C}" type="sibTrans" cxnId="{0CD2708D-39CB-4DE1-9170-36FF775B30AE}">
      <dgm:prSet/>
      <dgm:spPr/>
      <dgm:t>
        <a:bodyPr/>
        <a:lstStyle/>
        <a:p>
          <a:endParaRPr lang="en-US"/>
        </a:p>
      </dgm:t>
    </dgm:pt>
    <dgm:pt modelId="{88E9DB76-20A0-4385-A5CC-CFE68833EEE2}">
      <dgm:prSet/>
      <dgm:spPr/>
      <dgm:t>
        <a:bodyPr/>
        <a:lstStyle/>
        <a:p>
          <a:r>
            <a:rPr lang="ja-JP"/>
            <a:t>災害対策機能の効率的配置</a:t>
          </a:r>
          <a:endParaRPr lang="en-US"/>
        </a:p>
      </dgm:t>
    </dgm:pt>
    <dgm:pt modelId="{AA84F99D-1D67-4597-9EE4-1D25E032169D}" type="parTrans" cxnId="{A646F894-207D-4C1C-B682-2511949F2C55}">
      <dgm:prSet/>
      <dgm:spPr/>
      <dgm:t>
        <a:bodyPr/>
        <a:lstStyle/>
        <a:p>
          <a:endParaRPr lang="en-US"/>
        </a:p>
      </dgm:t>
    </dgm:pt>
    <dgm:pt modelId="{116DDEB8-9B7D-4F0C-96AA-75C8B529C1C7}" type="sibTrans" cxnId="{A646F894-207D-4C1C-B682-2511949F2C55}">
      <dgm:prSet/>
      <dgm:spPr/>
      <dgm:t>
        <a:bodyPr/>
        <a:lstStyle/>
        <a:p>
          <a:endParaRPr lang="en-US"/>
        </a:p>
      </dgm:t>
    </dgm:pt>
    <dgm:pt modelId="{F2DC8F44-8C6D-4203-A8D6-BA57786DDFB7}">
      <dgm:prSet/>
      <dgm:spPr/>
      <dgm:t>
        <a:bodyPr/>
        <a:lstStyle/>
        <a:p>
          <a:r>
            <a:rPr lang="ja-JP" b="1"/>
            <a:t>環境配慮</a:t>
          </a:r>
          <a:r>
            <a:rPr lang="en-US"/>
            <a:t>:</a:t>
          </a:r>
        </a:p>
      </dgm:t>
    </dgm:pt>
    <dgm:pt modelId="{E9DBF90F-C893-4BE4-8EC9-7B39C6E8F852}" type="parTrans" cxnId="{BA35697D-3260-401E-97C9-A7F658A7D66B}">
      <dgm:prSet/>
      <dgm:spPr/>
      <dgm:t>
        <a:bodyPr/>
        <a:lstStyle/>
        <a:p>
          <a:endParaRPr lang="en-US"/>
        </a:p>
      </dgm:t>
    </dgm:pt>
    <dgm:pt modelId="{CB3C37CE-E3C0-492E-8D81-CAFBB7A7E56C}" type="sibTrans" cxnId="{BA35697D-3260-401E-97C9-A7F658A7D66B}">
      <dgm:prSet/>
      <dgm:spPr/>
      <dgm:t>
        <a:bodyPr/>
        <a:lstStyle/>
        <a:p>
          <a:endParaRPr lang="en-US"/>
        </a:p>
      </dgm:t>
    </dgm:pt>
    <dgm:pt modelId="{D62C176E-D236-4F84-AC2A-2ADB1CD5281C}">
      <dgm:prSet/>
      <dgm:spPr/>
      <dgm:t>
        <a:bodyPr/>
        <a:lstStyle/>
        <a:p>
          <a:r>
            <a:rPr lang="en-US"/>
            <a:t>ZEB（</a:t>
          </a:r>
          <a:r>
            <a:rPr lang="ja-JP"/>
            <a:t>ネット・ゼロ・エネルギービル）認証の取得を目指す</a:t>
          </a:r>
          <a:endParaRPr lang="en-US"/>
        </a:p>
      </dgm:t>
    </dgm:pt>
    <dgm:pt modelId="{77E6A532-1E55-472B-940C-6269C7F7A241}" type="parTrans" cxnId="{0F802D32-4C92-4630-A510-EC8AB6AF80C6}">
      <dgm:prSet/>
      <dgm:spPr/>
      <dgm:t>
        <a:bodyPr/>
        <a:lstStyle/>
        <a:p>
          <a:endParaRPr lang="en-US"/>
        </a:p>
      </dgm:t>
    </dgm:pt>
    <dgm:pt modelId="{F8944B52-9D38-4AAA-A668-1FD7CC63FC73}" type="sibTrans" cxnId="{0F802D32-4C92-4630-A510-EC8AB6AF80C6}">
      <dgm:prSet/>
      <dgm:spPr/>
      <dgm:t>
        <a:bodyPr/>
        <a:lstStyle/>
        <a:p>
          <a:endParaRPr lang="en-US"/>
        </a:p>
      </dgm:t>
    </dgm:pt>
    <dgm:pt modelId="{08E1989A-F1A8-4C98-B318-C8BAA07B40C0}">
      <dgm:prSet/>
      <dgm:spPr/>
      <dgm:t>
        <a:bodyPr/>
        <a:lstStyle/>
        <a:p>
          <a:r>
            <a:rPr lang="ja-JP"/>
            <a:t>太陽光発電設備の導入</a:t>
          </a:r>
          <a:endParaRPr lang="en-US"/>
        </a:p>
      </dgm:t>
    </dgm:pt>
    <dgm:pt modelId="{EC60E4DC-ACE0-4E50-A7E5-D9CAAC927B34}" type="parTrans" cxnId="{805A0FBE-1A20-494B-919B-F72FD6094D96}">
      <dgm:prSet/>
      <dgm:spPr/>
      <dgm:t>
        <a:bodyPr/>
        <a:lstStyle/>
        <a:p>
          <a:endParaRPr lang="en-US"/>
        </a:p>
      </dgm:t>
    </dgm:pt>
    <dgm:pt modelId="{77055BFA-2109-452E-BB00-7135AE566681}" type="sibTrans" cxnId="{805A0FBE-1A20-494B-919B-F72FD6094D96}">
      <dgm:prSet/>
      <dgm:spPr/>
      <dgm:t>
        <a:bodyPr/>
        <a:lstStyle/>
        <a:p>
          <a:endParaRPr lang="en-US"/>
        </a:p>
      </dgm:t>
    </dgm:pt>
    <dgm:pt modelId="{9EAAAEEB-77ED-4222-84E9-91783F8E27C0}">
      <dgm:prSet/>
      <dgm:spPr/>
      <dgm:t>
        <a:bodyPr/>
        <a:lstStyle/>
        <a:p>
          <a:r>
            <a:rPr lang="ja-JP" b="1"/>
            <a:t>区民交流スペース</a:t>
          </a:r>
          <a:r>
            <a:rPr lang="en-US"/>
            <a:t>:</a:t>
          </a:r>
        </a:p>
      </dgm:t>
    </dgm:pt>
    <dgm:pt modelId="{7D99E539-2AAD-4002-A713-6A59C73E6EC5}" type="parTrans" cxnId="{E90BEC72-E463-4AF1-8E5D-EA33B493F10E}">
      <dgm:prSet/>
      <dgm:spPr/>
      <dgm:t>
        <a:bodyPr/>
        <a:lstStyle/>
        <a:p>
          <a:endParaRPr lang="en-US"/>
        </a:p>
      </dgm:t>
    </dgm:pt>
    <dgm:pt modelId="{29C11FBA-7C55-49A2-9E3D-8D99B70826B4}" type="sibTrans" cxnId="{E90BEC72-E463-4AF1-8E5D-EA33B493F10E}">
      <dgm:prSet/>
      <dgm:spPr/>
      <dgm:t>
        <a:bodyPr/>
        <a:lstStyle/>
        <a:p>
          <a:endParaRPr lang="en-US"/>
        </a:p>
      </dgm:t>
    </dgm:pt>
    <dgm:pt modelId="{703FBB12-695D-44C5-A5B9-927A700ABB91}">
      <dgm:prSet/>
      <dgm:spPr/>
      <dgm:t>
        <a:bodyPr/>
        <a:lstStyle/>
        <a:p>
          <a:r>
            <a:rPr lang="ja-JP"/>
            <a:t>多目的ホールや図書館の併設</a:t>
          </a:r>
          <a:endParaRPr lang="en-US"/>
        </a:p>
      </dgm:t>
    </dgm:pt>
    <dgm:pt modelId="{F214EAD0-8FA5-4193-A2D2-39D35CAD6886}" type="parTrans" cxnId="{21C40674-5D77-44EB-9899-BF0DEF340D3C}">
      <dgm:prSet/>
      <dgm:spPr/>
      <dgm:t>
        <a:bodyPr/>
        <a:lstStyle/>
        <a:p>
          <a:endParaRPr lang="en-US"/>
        </a:p>
      </dgm:t>
    </dgm:pt>
    <dgm:pt modelId="{E0FEE633-B079-448E-91C2-19DF9B7D4154}" type="sibTrans" cxnId="{21C40674-5D77-44EB-9899-BF0DEF340D3C}">
      <dgm:prSet/>
      <dgm:spPr/>
      <dgm:t>
        <a:bodyPr/>
        <a:lstStyle/>
        <a:p>
          <a:endParaRPr lang="en-US"/>
        </a:p>
      </dgm:t>
    </dgm:pt>
    <dgm:pt modelId="{AB8CE719-5681-4654-91FB-2A3D8BD53226}">
      <dgm:prSet/>
      <dgm:spPr/>
      <dgm:t>
        <a:bodyPr/>
        <a:lstStyle/>
        <a:p>
          <a:r>
            <a:rPr lang="ja-JP"/>
            <a:t>子育て支援拠点の整備</a:t>
          </a:r>
          <a:endParaRPr lang="en-US"/>
        </a:p>
      </dgm:t>
    </dgm:pt>
    <dgm:pt modelId="{D3BC1FC8-7AAF-4E8B-8A97-77395B29BC66}" type="parTrans" cxnId="{A65EB60C-6A2E-45C2-96E3-69F3C34967DB}">
      <dgm:prSet/>
      <dgm:spPr/>
      <dgm:t>
        <a:bodyPr/>
        <a:lstStyle/>
        <a:p>
          <a:endParaRPr lang="en-US"/>
        </a:p>
      </dgm:t>
    </dgm:pt>
    <dgm:pt modelId="{63FDD7A2-D95C-43A5-9F13-51FEA041204F}" type="sibTrans" cxnId="{A65EB60C-6A2E-45C2-96E3-69F3C34967DB}">
      <dgm:prSet/>
      <dgm:spPr/>
      <dgm:t>
        <a:bodyPr/>
        <a:lstStyle/>
        <a:p>
          <a:endParaRPr lang="en-US"/>
        </a:p>
      </dgm:t>
    </dgm:pt>
    <dgm:pt modelId="{F296E331-CBC6-944C-A0B8-EC407A5FAF69}" type="pres">
      <dgm:prSet presAssocID="{ADEB58E7-E462-4CE2-871E-E976FD1468D5}" presName="linear" presStyleCnt="0">
        <dgm:presLayoutVars>
          <dgm:dir/>
          <dgm:animLvl val="lvl"/>
          <dgm:resizeHandles val="exact"/>
        </dgm:presLayoutVars>
      </dgm:prSet>
      <dgm:spPr/>
    </dgm:pt>
    <dgm:pt modelId="{A3E24251-B57D-4741-B312-C85D47C4D013}" type="pres">
      <dgm:prSet presAssocID="{EABDFF79-8717-441E-87AE-43C382B3F6F2}" presName="parentLin" presStyleCnt="0"/>
      <dgm:spPr/>
    </dgm:pt>
    <dgm:pt modelId="{AC64A875-DF96-B149-951F-724CAE29CBAD}" type="pres">
      <dgm:prSet presAssocID="{EABDFF79-8717-441E-87AE-43C382B3F6F2}" presName="parentLeftMargin" presStyleLbl="node1" presStyleIdx="0" presStyleCnt="4"/>
      <dgm:spPr/>
    </dgm:pt>
    <dgm:pt modelId="{4E4B4D09-EC70-544D-94CB-3E41C878DD25}" type="pres">
      <dgm:prSet presAssocID="{EABDFF79-8717-441E-87AE-43C382B3F6F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9A8CACB-5981-5F4E-90D0-F469BE7D898C}" type="pres">
      <dgm:prSet presAssocID="{EABDFF79-8717-441E-87AE-43C382B3F6F2}" presName="negativeSpace" presStyleCnt="0"/>
      <dgm:spPr/>
    </dgm:pt>
    <dgm:pt modelId="{B3442137-52C1-BD45-BD56-9EAF2DCE8568}" type="pres">
      <dgm:prSet presAssocID="{EABDFF79-8717-441E-87AE-43C382B3F6F2}" presName="childText" presStyleLbl="conFgAcc1" presStyleIdx="0" presStyleCnt="4">
        <dgm:presLayoutVars>
          <dgm:bulletEnabled val="1"/>
        </dgm:presLayoutVars>
      </dgm:prSet>
      <dgm:spPr/>
    </dgm:pt>
    <dgm:pt modelId="{B2D12004-626F-A74C-BAB1-2E39A177C923}" type="pres">
      <dgm:prSet presAssocID="{A127D0B5-4B6C-4FB0-B0E1-B9391EC5BC0D}" presName="spaceBetweenRectangles" presStyleCnt="0"/>
      <dgm:spPr/>
    </dgm:pt>
    <dgm:pt modelId="{6DE16B74-964B-D043-8207-F81AD2FB39C4}" type="pres">
      <dgm:prSet presAssocID="{12794867-4EE9-46C5-A79E-870761C7F81F}" presName="parentLin" presStyleCnt="0"/>
      <dgm:spPr/>
    </dgm:pt>
    <dgm:pt modelId="{E8A28955-78BD-8D4E-B426-A272190CE814}" type="pres">
      <dgm:prSet presAssocID="{12794867-4EE9-46C5-A79E-870761C7F81F}" presName="parentLeftMargin" presStyleLbl="node1" presStyleIdx="0" presStyleCnt="4"/>
      <dgm:spPr/>
    </dgm:pt>
    <dgm:pt modelId="{5BDC9F57-D212-8544-B98E-092F320E740A}" type="pres">
      <dgm:prSet presAssocID="{12794867-4EE9-46C5-A79E-870761C7F81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ADC16CA-893C-3E4E-BB4E-FDE4629462CE}" type="pres">
      <dgm:prSet presAssocID="{12794867-4EE9-46C5-A79E-870761C7F81F}" presName="negativeSpace" presStyleCnt="0"/>
      <dgm:spPr/>
    </dgm:pt>
    <dgm:pt modelId="{9516B3D4-BF91-8F48-9586-D93E69AEBDB3}" type="pres">
      <dgm:prSet presAssocID="{12794867-4EE9-46C5-A79E-870761C7F81F}" presName="childText" presStyleLbl="conFgAcc1" presStyleIdx="1" presStyleCnt="4">
        <dgm:presLayoutVars>
          <dgm:bulletEnabled val="1"/>
        </dgm:presLayoutVars>
      </dgm:prSet>
      <dgm:spPr/>
    </dgm:pt>
    <dgm:pt modelId="{38DC81E0-5B19-B940-87A0-BBC0218868D0}" type="pres">
      <dgm:prSet presAssocID="{DC5671F3-0043-43C5-98E8-582935020D34}" presName="spaceBetweenRectangles" presStyleCnt="0"/>
      <dgm:spPr/>
    </dgm:pt>
    <dgm:pt modelId="{0FF7A6E8-946C-1540-9831-5C0924BBDDC4}" type="pres">
      <dgm:prSet presAssocID="{F2DC8F44-8C6D-4203-A8D6-BA57786DDFB7}" presName="parentLin" presStyleCnt="0"/>
      <dgm:spPr/>
    </dgm:pt>
    <dgm:pt modelId="{7F41C6BF-FF8C-E049-A08A-76FAB5D32802}" type="pres">
      <dgm:prSet presAssocID="{F2DC8F44-8C6D-4203-A8D6-BA57786DDFB7}" presName="parentLeftMargin" presStyleLbl="node1" presStyleIdx="1" presStyleCnt="4"/>
      <dgm:spPr/>
    </dgm:pt>
    <dgm:pt modelId="{812B4248-D292-6143-AA62-27E9625D2414}" type="pres">
      <dgm:prSet presAssocID="{F2DC8F44-8C6D-4203-A8D6-BA57786DDFB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36B9279-9BE8-ED45-89F3-2E96B477AA00}" type="pres">
      <dgm:prSet presAssocID="{F2DC8F44-8C6D-4203-A8D6-BA57786DDFB7}" presName="negativeSpace" presStyleCnt="0"/>
      <dgm:spPr/>
    </dgm:pt>
    <dgm:pt modelId="{B6033D70-C653-714C-A382-BD5131E05D0C}" type="pres">
      <dgm:prSet presAssocID="{F2DC8F44-8C6D-4203-A8D6-BA57786DDFB7}" presName="childText" presStyleLbl="conFgAcc1" presStyleIdx="2" presStyleCnt="4">
        <dgm:presLayoutVars>
          <dgm:bulletEnabled val="1"/>
        </dgm:presLayoutVars>
      </dgm:prSet>
      <dgm:spPr/>
    </dgm:pt>
    <dgm:pt modelId="{2EC6C844-94D6-004E-9714-5BCD6FAF8D28}" type="pres">
      <dgm:prSet presAssocID="{CB3C37CE-E3C0-492E-8D81-CAFBB7A7E56C}" presName="spaceBetweenRectangles" presStyleCnt="0"/>
      <dgm:spPr/>
    </dgm:pt>
    <dgm:pt modelId="{27049C88-9EC3-6C4C-9AA3-EE55791FDEF3}" type="pres">
      <dgm:prSet presAssocID="{9EAAAEEB-77ED-4222-84E9-91783F8E27C0}" presName="parentLin" presStyleCnt="0"/>
      <dgm:spPr/>
    </dgm:pt>
    <dgm:pt modelId="{736BB5F7-09CC-B44F-8379-F476B8F3700E}" type="pres">
      <dgm:prSet presAssocID="{9EAAAEEB-77ED-4222-84E9-91783F8E27C0}" presName="parentLeftMargin" presStyleLbl="node1" presStyleIdx="2" presStyleCnt="4"/>
      <dgm:spPr/>
    </dgm:pt>
    <dgm:pt modelId="{684D8F85-981D-F14B-A25A-82922826885F}" type="pres">
      <dgm:prSet presAssocID="{9EAAAEEB-77ED-4222-84E9-91783F8E27C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E3DB23D-49DC-274E-9844-9496C5DA150D}" type="pres">
      <dgm:prSet presAssocID="{9EAAAEEB-77ED-4222-84E9-91783F8E27C0}" presName="negativeSpace" presStyleCnt="0"/>
      <dgm:spPr/>
    </dgm:pt>
    <dgm:pt modelId="{29EFC549-8CBC-A646-9DAD-412D794DA723}" type="pres">
      <dgm:prSet presAssocID="{9EAAAEEB-77ED-4222-84E9-91783F8E27C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D47960B-2A68-4B4F-A627-93CD91ECA03D}" type="presOf" srcId="{9EAAAEEB-77ED-4222-84E9-91783F8E27C0}" destId="{684D8F85-981D-F14B-A25A-82922826885F}" srcOrd="1" destOrd="0" presId="urn:microsoft.com/office/officeart/2005/8/layout/list1"/>
    <dgm:cxn modelId="{A65EB60C-6A2E-45C2-96E3-69F3C34967DB}" srcId="{9EAAAEEB-77ED-4222-84E9-91783F8E27C0}" destId="{AB8CE719-5681-4654-91FB-2A3D8BD53226}" srcOrd="1" destOrd="0" parTransId="{D3BC1FC8-7AAF-4E8B-8A97-77395B29BC66}" sibTransId="{63FDD7A2-D95C-43A5-9F13-51FEA041204F}"/>
    <dgm:cxn modelId="{18A1B812-483C-C446-984F-BC7374AD1178}" type="presOf" srcId="{F2DC8F44-8C6D-4203-A8D6-BA57786DDFB7}" destId="{812B4248-D292-6143-AA62-27E9625D2414}" srcOrd="1" destOrd="0" presId="urn:microsoft.com/office/officeart/2005/8/layout/list1"/>
    <dgm:cxn modelId="{0CD46720-7E24-804A-84BE-7DD62F18F76E}" type="presOf" srcId="{F2DC8F44-8C6D-4203-A8D6-BA57786DDFB7}" destId="{7F41C6BF-FF8C-E049-A08A-76FAB5D32802}" srcOrd="0" destOrd="0" presId="urn:microsoft.com/office/officeart/2005/8/layout/list1"/>
    <dgm:cxn modelId="{21F83926-EA20-2549-821D-C30569FFFF53}" type="presOf" srcId="{42D315A7-F7AD-41C8-A9DD-4DA366918B24}" destId="{9516B3D4-BF91-8F48-9586-D93E69AEBDB3}" srcOrd="0" destOrd="0" presId="urn:microsoft.com/office/officeart/2005/8/layout/list1"/>
    <dgm:cxn modelId="{F3C02827-89A4-4E87-97F7-A3E6F0A45A40}" srcId="{ADEB58E7-E462-4CE2-871E-E976FD1468D5}" destId="{EABDFF79-8717-441E-87AE-43C382B3F6F2}" srcOrd="0" destOrd="0" parTransId="{319818A8-2951-4EA7-9ED4-2FE20E96F063}" sibTransId="{A127D0B5-4B6C-4FB0-B0E1-B9391EC5BC0D}"/>
    <dgm:cxn modelId="{DD0C552D-45F7-6C4C-B158-13ABF506AF5A}" type="presOf" srcId="{12794867-4EE9-46C5-A79E-870761C7F81F}" destId="{5BDC9F57-D212-8544-B98E-092F320E740A}" srcOrd="1" destOrd="0" presId="urn:microsoft.com/office/officeart/2005/8/layout/list1"/>
    <dgm:cxn modelId="{9CED8231-108B-C946-A5EA-34627184DDE4}" type="presOf" srcId="{703FBB12-695D-44C5-A5B9-927A700ABB91}" destId="{29EFC549-8CBC-A646-9DAD-412D794DA723}" srcOrd="0" destOrd="0" presId="urn:microsoft.com/office/officeart/2005/8/layout/list1"/>
    <dgm:cxn modelId="{0F802D32-4C92-4630-A510-EC8AB6AF80C6}" srcId="{F2DC8F44-8C6D-4203-A8D6-BA57786DDFB7}" destId="{D62C176E-D236-4F84-AC2A-2ADB1CD5281C}" srcOrd="0" destOrd="0" parTransId="{77E6A532-1E55-472B-940C-6269C7F7A241}" sibTransId="{F8944B52-9D38-4AAA-A668-1FD7CC63FC73}"/>
    <dgm:cxn modelId="{BF26B63D-11BB-F147-8CF2-760A14D611AC}" type="presOf" srcId="{D62C176E-D236-4F84-AC2A-2ADB1CD5281C}" destId="{B6033D70-C653-714C-A382-BD5131E05D0C}" srcOrd="0" destOrd="0" presId="urn:microsoft.com/office/officeart/2005/8/layout/list1"/>
    <dgm:cxn modelId="{E340234B-73B3-7945-A850-3B87FC8373DA}" type="presOf" srcId="{EABDFF79-8717-441E-87AE-43C382B3F6F2}" destId="{4E4B4D09-EC70-544D-94CB-3E41C878DD25}" srcOrd="1" destOrd="0" presId="urn:microsoft.com/office/officeart/2005/8/layout/list1"/>
    <dgm:cxn modelId="{4169594B-94F2-4B53-9098-498D2294847E}" srcId="{EABDFF79-8717-441E-87AE-43C382B3F6F2}" destId="{2F717CA3-30B0-4EEA-BFC3-3646C3E13D50}" srcOrd="0" destOrd="0" parTransId="{D99045E5-1CC0-46CB-930D-8D8530BB536B}" sibTransId="{AF8A4299-ACA6-4B43-BEA3-15CCCC897B0E}"/>
    <dgm:cxn modelId="{D545226E-13FB-9F4F-980B-33A4E3A1073E}" type="presOf" srcId="{12794867-4EE9-46C5-A79E-870761C7F81F}" destId="{E8A28955-78BD-8D4E-B426-A272190CE814}" srcOrd="0" destOrd="0" presId="urn:microsoft.com/office/officeart/2005/8/layout/list1"/>
    <dgm:cxn modelId="{637C3571-D471-435D-B2D3-8E99B6C55E78}" srcId="{ADEB58E7-E462-4CE2-871E-E976FD1468D5}" destId="{12794867-4EE9-46C5-A79E-870761C7F81F}" srcOrd="1" destOrd="0" parTransId="{662925B4-5521-4F18-801C-8E694A5D818C}" sibTransId="{DC5671F3-0043-43C5-98E8-582935020D34}"/>
    <dgm:cxn modelId="{E90BEC72-E463-4AF1-8E5D-EA33B493F10E}" srcId="{ADEB58E7-E462-4CE2-871E-E976FD1468D5}" destId="{9EAAAEEB-77ED-4222-84E9-91783F8E27C0}" srcOrd="3" destOrd="0" parTransId="{7D99E539-2AAD-4002-A713-6A59C73E6EC5}" sibTransId="{29C11FBA-7C55-49A2-9E3D-8D99B70826B4}"/>
    <dgm:cxn modelId="{21C40674-5D77-44EB-9899-BF0DEF340D3C}" srcId="{9EAAAEEB-77ED-4222-84E9-91783F8E27C0}" destId="{703FBB12-695D-44C5-A5B9-927A700ABB91}" srcOrd="0" destOrd="0" parTransId="{F214EAD0-8FA5-4193-A2D2-39D35CAD6886}" sibTransId="{E0FEE633-B079-448E-91C2-19DF9B7D4154}"/>
    <dgm:cxn modelId="{BA35697D-3260-401E-97C9-A7F658A7D66B}" srcId="{ADEB58E7-E462-4CE2-871E-E976FD1468D5}" destId="{F2DC8F44-8C6D-4203-A8D6-BA57786DDFB7}" srcOrd="2" destOrd="0" parTransId="{E9DBF90F-C893-4BE4-8EC9-7B39C6E8F852}" sibTransId="{CB3C37CE-E3C0-492E-8D81-CAFBB7A7E56C}"/>
    <dgm:cxn modelId="{0CD2708D-39CB-4DE1-9170-36FF775B30AE}" srcId="{12794867-4EE9-46C5-A79E-870761C7F81F}" destId="{42D315A7-F7AD-41C8-A9DD-4DA366918B24}" srcOrd="0" destOrd="0" parTransId="{392CE9E2-39EE-4559-8C8E-EBBD31AD272F}" sibTransId="{B8CE65F2-5240-4949-8E09-BDEB5658C49C}"/>
    <dgm:cxn modelId="{A646F894-207D-4C1C-B682-2511949F2C55}" srcId="{12794867-4EE9-46C5-A79E-870761C7F81F}" destId="{88E9DB76-20A0-4385-A5CC-CFE68833EEE2}" srcOrd="1" destOrd="0" parTransId="{AA84F99D-1D67-4597-9EE4-1D25E032169D}" sibTransId="{116DDEB8-9B7D-4F0C-96AA-75C8B529C1C7}"/>
    <dgm:cxn modelId="{8EDBA7AE-74AF-B847-B261-4B7B0169A0BE}" type="presOf" srcId="{EABDFF79-8717-441E-87AE-43C382B3F6F2}" destId="{AC64A875-DF96-B149-951F-724CAE29CBAD}" srcOrd="0" destOrd="0" presId="urn:microsoft.com/office/officeart/2005/8/layout/list1"/>
    <dgm:cxn modelId="{39DDD7B2-1660-BD44-AD08-5D30C1583D88}" type="presOf" srcId="{9EAAAEEB-77ED-4222-84E9-91783F8E27C0}" destId="{736BB5F7-09CC-B44F-8379-F476B8F3700E}" srcOrd="0" destOrd="0" presId="urn:microsoft.com/office/officeart/2005/8/layout/list1"/>
    <dgm:cxn modelId="{805A0FBE-1A20-494B-919B-F72FD6094D96}" srcId="{F2DC8F44-8C6D-4203-A8D6-BA57786DDFB7}" destId="{08E1989A-F1A8-4C98-B318-C8BAA07B40C0}" srcOrd="1" destOrd="0" parTransId="{EC60E4DC-ACE0-4E50-A7E5-D9CAAC927B34}" sibTransId="{77055BFA-2109-452E-BB00-7135AE566681}"/>
    <dgm:cxn modelId="{375007CD-8D5E-BE4D-8736-8CBA566F2C8B}" type="presOf" srcId="{ADEB58E7-E462-4CE2-871E-E976FD1468D5}" destId="{F296E331-CBC6-944C-A0B8-EC407A5FAF69}" srcOrd="0" destOrd="0" presId="urn:microsoft.com/office/officeart/2005/8/layout/list1"/>
    <dgm:cxn modelId="{271622D1-0165-B946-AA08-45475885881C}" type="presOf" srcId="{AB8CE719-5681-4654-91FB-2A3D8BD53226}" destId="{29EFC549-8CBC-A646-9DAD-412D794DA723}" srcOrd="0" destOrd="1" presId="urn:microsoft.com/office/officeart/2005/8/layout/list1"/>
    <dgm:cxn modelId="{B91385D5-B436-EF43-B41A-917530F54E16}" type="presOf" srcId="{08E1989A-F1A8-4C98-B318-C8BAA07B40C0}" destId="{B6033D70-C653-714C-A382-BD5131E05D0C}" srcOrd="0" destOrd="1" presId="urn:microsoft.com/office/officeart/2005/8/layout/list1"/>
    <dgm:cxn modelId="{863BD7EC-F564-704C-92C3-76EC57B73623}" type="presOf" srcId="{88E9DB76-20A0-4385-A5CC-CFE68833EEE2}" destId="{9516B3D4-BF91-8F48-9586-D93E69AEBDB3}" srcOrd="0" destOrd="1" presId="urn:microsoft.com/office/officeart/2005/8/layout/list1"/>
    <dgm:cxn modelId="{177FF6F8-B591-1F49-AAEF-9FECD62208AF}" type="presOf" srcId="{2F717CA3-30B0-4EEA-BFC3-3646C3E13D50}" destId="{B3442137-52C1-BD45-BD56-9EAF2DCE8568}" srcOrd="0" destOrd="0" presId="urn:microsoft.com/office/officeart/2005/8/layout/list1"/>
    <dgm:cxn modelId="{57AB2B51-175D-6D45-A908-21B0E8E543E3}" type="presParOf" srcId="{F296E331-CBC6-944C-A0B8-EC407A5FAF69}" destId="{A3E24251-B57D-4741-B312-C85D47C4D013}" srcOrd="0" destOrd="0" presId="urn:microsoft.com/office/officeart/2005/8/layout/list1"/>
    <dgm:cxn modelId="{907A787F-2FFF-8243-8D59-84FC8CFB63CA}" type="presParOf" srcId="{A3E24251-B57D-4741-B312-C85D47C4D013}" destId="{AC64A875-DF96-B149-951F-724CAE29CBAD}" srcOrd="0" destOrd="0" presId="urn:microsoft.com/office/officeart/2005/8/layout/list1"/>
    <dgm:cxn modelId="{F54DD223-456D-9341-A58A-2D3911CDAF0A}" type="presParOf" srcId="{A3E24251-B57D-4741-B312-C85D47C4D013}" destId="{4E4B4D09-EC70-544D-94CB-3E41C878DD25}" srcOrd="1" destOrd="0" presId="urn:microsoft.com/office/officeart/2005/8/layout/list1"/>
    <dgm:cxn modelId="{63B729F5-688B-3549-9AF9-4AB66B3DCCC1}" type="presParOf" srcId="{F296E331-CBC6-944C-A0B8-EC407A5FAF69}" destId="{29A8CACB-5981-5F4E-90D0-F469BE7D898C}" srcOrd="1" destOrd="0" presId="urn:microsoft.com/office/officeart/2005/8/layout/list1"/>
    <dgm:cxn modelId="{8336D764-01D2-F64C-B5F5-E6111BB92291}" type="presParOf" srcId="{F296E331-CBC6-944C-A0B8-EC407A5FAF69}" destId="{B3442137-52C1-BD45-BD56-9EAF2DCE8568}" srcOrd="2" destOrd="0" presId="urn:microsoft.com/office/officeart/2005/8/layout/list1"/>
    <dgm:cxn modelId="{A10A8AFF-313B-4744-AC17-4E9AF9035A42}" type="presParOf" srcId="{F296E331-CBC6-944C-A0B8-EC407A5FAF69}" destId="{B2D12004-626F-A74C-BAB1-2E39A177C923}" srcOrd="3" destOrd="0" presId="urn:microsoft.com/office/officeart/2005/8/layout/list1"/>
    <dgm:cxn modelId="{86AC4E56-B4B2-364B-9399-96B13D8425E0}" type="presParOf" srcId="{F296E331-CBC6-944C-A0B8-EC407A5FAF69}" destId="{6DE16B74-964B-D043-8207-F81AD2FB39C4}" srcOrd="4" destOrd="0" presId="urn:microsoft.com/office/officeart/2005/8/layout/list1"/>
    <dgm:cxn modelId="{ADAFE22A-0419-8E41-989B-391A4A52C1E6}" type="presParOf" srcId="{6DE16B74-964B-D043-8207-F81AD2FB39C4}" destId="{E8A28955-78BD-8D4E-B426-A272190CE814}" srcOrd="0" destOrd="0" presId="urn:microsoft.com/office/officeart/2005/8/layout/list1"/>
    <dgm:cxn modelId="{D5E0CB28-C2FC-1240-B092-E247D585502D}" type="presParOf" srcId="{6DE16B74-964B-D043-8207-F81AD2FB39C4}" destId="{5BDC9F57-D212-8544-B98E-092F320E740A}" srcOrd="1" destOrd="0" presId="urn:microsoft.com/office/officeart/2005/8/layout/list1"/>
    <dgm:cxn modelId="{80A1F3BA-A0B7-B546-88DC-633D939F8335}" type="presParOf" srcId="{F296E331-CBC6-944C-A0B8-EC407A5FAF69}" destId="{AADC16CA-893C-3E4E-BB4E-FDE4629462CE}" srcOrd="5" destOrd="0" presId="urn:microsoft.com/office/officeart/2005/8/layout/list1"/>
    <dgm:cxn modelId="{ED0B2B3D-7141-3945-9FC6-797FA1699607}" type="presParOf" srcId="{F296E331-CBC6-944C-A0B8-EC407A5FAF69}" destId="{9516B3D4-BF91-8F48-9586-D93E69AEBDB3}" srcOrd="6" destOrd="0" presId="urn:microsoft.com/office/officeart/2005/8/layout/list1"/>
    <dgm:cxn modelId="{94BB4E32-CD50-AF4A-9C45-85DE5E16B2B9}" type="presParOf" srcId="{F296E331-CBC6-944C-A0B8-EC407A5FAF69}" destId="{38DC81E0-5B19-B940-87A0-BBC0218868D0}" srcOrd="7" destOrd="0" presId="urn:microsoft.com/office/officeart/2005/8/layout/list1"/>
    <dgm:cxn modelId="{D429DBFB-1E8D-4545-8B00-80F5E52E0116}" type="presParOf" srcId="{F296E331-CBC6-944C-A0B8-EC407A5FAF69}" destId="{0FF7A6E8-946C-1540-9831-5C0924BBDDC4}" srcOrd="8" destOrd="0" presId="urn:microsoft.com/office/officeart/2005/8/layout/list1"/>
    <dgm:cxn modelId="{C95D7414-FF2C-4D4D-AC21-3481FCAE2B6E}" type="presParOf" srcId="{0FF7A6E8-946C-1540-9831-5C0924BBDDC4}" destId="{7F41C6BF-FF8C-E049-A08A-76FAB5D32802}" srcOrd="0" destOrd="0" presId="urn:microsoft.com/office/officeart/2005/8/layout/list1"/>
    <dgm:cxn modelId="{4F4D3D2E-6CA2-F246-A4DF-A9ECA9E047EB}" type="presParOf" srcId="{0FF7A6E8-946C-1540-9831-5C0924BBDDC4}" destId="{812B4248-D292-6143-AA62-27E9625D2414}" srcOrd="1" destOrd="0" presId="urn:microsoft.com/office/officeart/2005/8/layout/list1"/>
    <dgm:cxn modelId="{30403D0C-7BF5-0A49-A9F7-AE14F7AB9B40}" type="presParOf" srcId="{F296E331-CBC6-944C-A0B8-EC407A5FAF69}" destId="{236B9279-9BE8-ED45-89F3-2E96B477AA00}" srcOrd="9" destOrd="0" presId="urn:microsoft.com/office/officeart/2005/8/layout/list1"/>
    <dgm:cxn modelId="{33F561EE-6EA1-2C44-8827-401264E968AD}" type="presParOf" srcId="{F296E331-CBC6-944C-A0B8-EC407A5FAF69}" destId="{B6033D70-C653-714C-A382-BD5131E05D0C}" srcOrd="10" destOrd="0" presId="urn:microsoft.com/office/officeart/2005/8/layout/list1"/>
    <dgm:cxn modelId="{4D70691F-FD50-8848-AB42-843B98E3AE94}" type="presParOf" srcId="{F296E331-CBC6-944C-A0B8-EC407A5FAF69}" destId="{2EC6C844-94D6-004E-9714-5BCD6FAF8D28}" srcOrd="11" destOrd="0" presId="urn:microsoft.com/office/officeart/2005/8/layout/list1"/>
    <dgm:cxn modelId="{C282B69A-BDAA-2C41-B137-41DCCF9B58B0}" type="presParOf" srcId="{F296E331-CBC6-944C-A0B8-EC407A5FAF69}" destId="{27049C88-9EC3-6C4C-9AA3-EE55791FDEF3}" srcOrd="12" destOrd="0" presId="urn:microsoft.com/office/officeart/2005/8/layout/list1"/>
    <dgm:cxn modelId="{195B37B5-7DAE-8643-8008-2AD826D44587}" type="presParOf" srcId="{27049C88-9EC3-6C4C-9AA3-EE55791FDEF3}" destId="{736BB5F7-09CC-B44F-8379-F476B8F3700E}" srcOrd="0" destOrd="0" presId="urn:microsoft.com/office/officeart/2005/8/layout/list1"/>
    <dgm:cxn modelId="{F0905073-C672-DF46-BDDC-1AF3C0CB55AA}" type="presParOf" srcId="{27049C88-9EC3-6C4C-9AA3-EE55791FDEF3}" destId="{684D8F85-981D-F14B-A25A-82922826885F}" srcOrd="1" destOrd="0" presId="urn:microsoft.com/office/officeart/2005/8/layout/list1"/>
    <dgm:cxn modelId="{B1AFDE86-40E4-AE4A-8136-3AAC175458A9}" type="presParOf" srcId="{F296E331-CBC6-944C-A0B8-EC407A5FAF69}" destId="{3E3DB23D-49DC-274E-9844-9496C5DA150D}" srcOrd="13" destOrd="0" presId="urn:microsoft.com/office/officeart/2005/8/layout/list1"/>
    <dgm:cxn modelId="{2D14DC45-58C0-5740-822B-9CD34D22D05F}" type="presParOf" srcId="{F296E331-CBC6-944C-A0B8-EC407A5FAF69}" destId="{29EFC549-8CBC-A646-9DAD-412D794DA72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D192C1-5929-4984-B126-72F613BC6989}" type="doc">
      <dgm:prSet loTypeId="urn:microsoft.com/office/officeart/2016/7/layout/HorizontalAction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2EB1DE6-6A83-4543-A1E7-35D7D3F66069}">
      <dgm:prSet/>
      <dgm:spPr/>
      <dgm:t>
        <a:bodyPr/>
        <a:lstStyle/>
        <a:p>
          <a:r>
            <a:rPr lang="ja-JP" b="1"/>
            <a:t>耐震・免震構造</a:t>
          </a:r>
          <a:r>
            <a:rPr lang="en-US"/>
            <a:t>:</a:t>
          </a:r>
        </a:p>
      </dgm:t>
    </dgm:pt>
    <dgm:pt modelId="{3FD853E8-5956-4574-92D8-8A7DA7A627FA}" type="parTrans" cxnId="{EAAEDB71-4D28-450A-9237-642161D131E7}">
      <dgm:prSet/>
      <dgm:spPr/>
      <dgm:t>
        <a:bodyPr/>
        <a:lstStyle/>
        <a:p>
          <a:endParaRPr lang="en-US"/>
        </a:p>
      </dgm:t>
    </dgm:pt>
    <dgm:pt modelId="{22B414E6-E132-41D6-AE6A-AB2CC4B3E2F2}" type="sibTrans" cxnId="{EAAEDB71-4D28-450A-9237-642161D131E7}">
      <dgm:prSet/>
      <dgm:spPr/>
      <dgm:t>
        <a:bodyPr/>
        <a:lstStyle/>
        <a:p>
          <a:endParaRPr lang="en-US"/>
        </a:p>
      </dgm:t>
    </dgm:pt>
    <dgm:pt modelId="{1BE44CB8-9E7E-4215-811C-F31F100FAF0A}">
      <dgm:prSet/>
      <dgm:spPr/>
      <dgm:t>
        <a:bodyPr/>
        <a:lstStyle/>
        <a:p>
          <a:r>
            <a:rPr lang="ja-JP"/>
            <a:t>中間免震構造により、震度</a:t>
          </a:r>
          <a:r>
            <a:rPr lang="en-US"/>
            <a:t>7</a:t>
          </a:r>
          <a:r>
            <a:rPr lang="ja-JP"/>
            <a:t>クラスの地震にも耐えうる設計</a:t>
          </a:r>
          <a:endParaRPr lang="en-US"/>
        </a:p>
      </dgm:t>
    </dgm:pt>
    <dgm:pt modelId="{EFD171D4-5CA5-4E9F-A3B3-88D79941F658}" type="parTrans" cxnId="{3AEEC6E1-313E-4C7D-894E-31F7FF0B7EA1}">
      <dgm:prSet/>
      <dgm:spPr/>
      <dgm:t>
        <a:bodyPr/>
        <a:lstStyle/>
        <a:p>
          <a:endParaRPr lang="en-US"/>
        </a:p>
      </dgm:t>
    </dgm:pt>
    <dgm:pt modelId="{4C7DC5DF-F207-407F-8668-E7C21CE31A1D}" type="sibTrans" cxnId="{3AEEC6E1-313E-4C7D-894E-31F7FF0B7EA1}">
      <dgm:prSet/>
      <dgm:spPr/>
      <dgm:t>
        <a:bodyPr/>
        <a:lstStyle/>
        <a:p>
          <a:endParaRPr lang="en-US"/>
        </a:p>
      </dgm:t>
    </dgm:pt>
    <dgm:pt modelId="{CB13961F-9AEE-4F5C-9C7F-70B60BF7CE84}">
      <dgm:prSet/>
      <dgm:spPr/>
      <dgm:t>
        <a:bodyPr/>
        <a:lstStyle/>
        <a:p>
          <a:r>
            <a:rPr lang="ja-JP"/>
            <a:t>地震後も業務を継続できる機能を保持</a:t>
          </a:r>
          <a:endParaRPr lang="en-US"/>
        </a:p>
      </dgm:t>
    </dgm:pt>
    <dgm:pt modelId="{496025A8-94F6-42A5-B14A-B6D07A611BC8}" type="parTrans" cxnId="{2EA61B11-1125-43E0-BD84-FDDB8F8089DA}">
      <dgm:prSet/>
      <dgm:spPr/>
      <dgm:t>
        <a:bodyPr/>
        <a:lstStyle/>
        <a:p>
          <a:endParaRPr lang="en-US"/>
        </a:p>
      </dgm:t>
    </dgm:pt>
    <dgm:pt modelId="{47185F41-EA3F-48E5-9701-66216757D217}" type="sibTrans" cxnId="{2EA61B11-1125-43E0-BD84-FDDB8F8089DA}">
      <dgm:prSet/>
      <dgm:spPr/>
      <dgm:t>
        <a:bodyPr/>
        <a:lstStyle/>
        <a:p>
          <a:endParaRPr lang="en-US"/>
        </a:p>
      </dgm:t>
    </dgm:pt>
    <dgm:pt modelId="{7C6CED20-6AF1-4C62-A049-369AE0FC37F9}">
      <dgm:prSet/>
      <dgm:spPr/>
      <dgm:t>
        <a:bodyPr/>
        <a:lstStyle/>
        <a:p>
          <a:r>
            <a:rPr lang="ja-JP" b="1"/>
            <a:t>防災備蓄機能</a:t>
          </a:r>
          <a:r>
            <a:rPr lang="en-US"/>
            <a:t>:</a:t>
          </a:r>
        </a:p>
      </dgm:t>
    </dgm:pt>
    <dgm:pt modelId="{E1B452AE-2DDA-4CD9-9166-8F119D26EB06}" type="parTrans" cxnId="{09B3C13C-B30F-413B-87AA-AE35B7F4B247}">
      <dgm:prSet/>
      <dgm:spPr/>
      <dgm:t>
        <a:bodyPr/>
        <a:lstStyle/>
        <a:p>
          <a:endParaRPr lang="en-US"/>
        </a:p>
      </dgm:t>
    </dgm:pt>
    <dgm:pt modelId="{E64B83DD-B146-4C1F-BE9E-FECCB8E8084F}" type="sibTrans" cxnId="{09B3C13C-B30F-413B-87AA-AE35B7F4B247}">
      <dgm:prSet/>
      <dgm:spPr/>
      <dgm:t>
        <a:bodyPr/>
        <a:lstStyle/>
        <a:p>
          <a:endParaRPr lang="en-US"/>
        </a:p>
      </dgm:t>
    </dgm:pt>
    <dgm:pt modelId="{6A9097FC-7190-46F4-A94C-35211AAE2433}">
      <dgm:prSet/>
      <dgm:spPr/>
      <dgm:t>
        <a:bodyPr/>
        <a:lstStyle/>
        <a:p>
          <a:r>
            <a:rPr lang="ja-JP"/>
            <a:t>庁舎内に備蓄倉庫を設置し、食料や水を最大</a:t>
          </a:r>
          <a:r>
            <a:rPr lang="en-US"/>
            <a:t>5</a:t>
          </a:r>
          <a:r>
            <a:rPr lang="ja-JP"/>
            <a:t>日分保管</a:t>
          </a:r>
          <a:endParaRPr lang="en-US"/>
        </a:p>
      </dgm:t>
    </dgm:pt>
    <dgm:pt modelId="{E6C78809-D752-4EE6-B578-E3169E2AB287}" type="parTrans" cxnId="{E7CD8EF0-752F-4B0D-A7BA-F39B680A5031}">
      <dgm:prSet/>
      <dgm:spPr/>
      <dgm:t>
        <a:bodyPr/>
        <a:lstStyle/>
        <a:p>
          <a:endParaRPr lang="en-US"/>
        </a:p>
      </dgm:t>
    </dgm:pt>
    <dgm:pt modelId="{0E1B23F7-09A7-4036-AF02-41DA2776FB39}" type="sibTrans" cxnId="{E7CD8EF0-752F-4B0D-A7BA-F39B680A5031}">
      <dgm:prSet/>
      <dgm:spPr/>
      <dgm:t>
        <a:bodyPr/>
        <a:lstStyle/>
        <a:p>
          <a:endParaRPr lang="en-US"/>
        </a:p>
      </dgm:t>
    </dgm:pt>
    <dgm:pt modelId="{057E0126-406B-47D6-A136-156B3AFB852E}">
      <dgm:prSet/>
      <dgm:spPr/>
      <dgm:t>
        <a:bodyPr/>
        <a:lstStyle/>
        <a:p>
          <a:r>
            <a:rPr lang="ja-JP"/>
            <a:t>地域住民や避難者の支援体制を確保</a:t>
          </a:r>
          <a:endParaRPr lang="en-US"/>
        </a:p>
      </dgm:t>
    </dgm:pt>
    <dgm:pt modelId="{E046181B-ACA7-4FC4-B446-A5E8273C3891}" type="parTrans" cxnId="{341508CE-057B-438A-BC58-06736CA65C90}">
      <dgm:prSet/>
      <dgm:spPr/>
      <dgm:t>
        <a:bodyPr/>
        <a:lstStyle/>
        <a:p>
          <a:endParaRPr lang="en-US"/>
        </a:p>
      </dgm:t>
    </dgm:pt>
    <dgm:pt modelId="{F168F8FE-A64F-4B6F-9839-5A83A4AF61E8}" type="sibTrans" cxnId="{341508CE-057B-438A-BC58-06736CA65C90}">
      <dgm:prSet/>
      <dgm:spPr/>
      <dgm:t>
        <a:bodyPr/>
        <a:lstStyle/>
        <a:p>
          <a:endParaRPr lang="en-US"/>
        </a:p>
      </dgm:t>
    </dgm:pt>
    <dgm:pt modelId="{5FBEE68C-C419-42BA-9907-DC3BCBB6F7C7}">
      <dgm:prSet/>
      <dgm:spPr/>
      <dgm:t>
        <a:bodyPr/>
        <a:lstStyle/>
        <a:p>
          <a:r>
            <a:rPr lang="ja-JP" b="1"/>
            <a:t>災害対策本部機能</a:t>
          </a:r>
          <a:r>
            <a:rPr lang="en-US"/>
            <a:t>:</a:t>
          </a:r>
        </a:p>
      </dgm:t>
    </dgm:pt>
    <dgm:pt modelId="{FAB3A012-DBC6-4B83-ABB9-6969C5100AB1}" type="parTrans" cxnId="{C421005E-D5EA-4E78-A0CF-02CC95E9109B}">
      <dgm:prSet/>
      <dgm:spPr/>
      <dgm:t>
        <a:bodyPr/>
        <a:lstStyle/>
        <a:p>
          <a:endParaRPr lang="en-US"/>
        </a:p>
      </dgm:t>
    </dgm:pt>
    <dgm:pt modelId="{8EACD328-A28B-4105-9905-C0D808BE2231}" type="sibTrans" cxnId="{C421005E-D5EA-4E78-A0CF-02CC95E9109B}">
      <dgm:prSet/>
      <dgm:spPr/>
      <dgm:t>
        <a:bodyPr/>
        <a:lstStyle/>
        <a:p>
          <a:endParaRPr lang="en-US"/>
        </a:p>
      </dgm:t>
    </dgm:pt>
    <dgm:pt modelId="{683C2CE4-5F52-4FE8-97A1-E4F8AB5D4B50}">
      <dgm:prSet/>
      <dgm:spPr/>
      <dgm:t>
        <a:bodyPr/>
        <a:lstStyle/>
        <a:p>
          <a:r>
            <a:rPr lang="ja-JP"/>
            <a:t>庁舎内に災害対策本部専用フロアを設置</a:t>
          </a:r>
          <a:endParaRPr lang="en-US" dirty="0"/>
        </a:p>
      </dgm:t>
    </dgm:pt>
    <dgm:pt modelId="{46704E1C-DAB5-4F23-8920-7D0BB387947A}" type="parTrans" cxnId="{467D5DA1-17BF-45A1-84FD-80B216798E59}">
      <dgm:prSet/>
      <dgm:spPr/>
      <dgm:t>
        <a:bodyPr/>
        <a:lstStyle/>
        <a:p>
          <a:endParaRPr lang="en-US"/>
        </a:p>
      </dgm:t>
    </dgm:pt>
    <dgm:pt modelId="{F2C6CF59-D302-4B81-8C3B-D44E9542A8F1}" type="sibTrans" cxnId="{467D5DA1-17BF-45A1-84FD-80B216798E59}">
      <dgm:prSet/>
      <dgm:spPr/>
      <dgm:t>
        <a:bodyPr/>
        <a:lstStyle/>
        <a:p>
          <a:endParaRPr lang="en-US"/>
        </a:p>
      </dgm:t>
    </dgm:pt>
    <dgm:pt modelId="{86B6392C-3C83-4F03-B107-F4F004019E80}">
      <dgm:prSet/>
      <dgm:spPr/>
      <dgm:t>
        <a:bodyPr/>
        <a:lstStyle/>
        <a:p>
          <a:r>
            <a:rPr lang="ja-JP"/>
            <a:t>最新通信設備を導入し、迅速な情報収集と意思決定を支援</a:t>
          </a:r>
          <a:endParaRPr lang="en-US"/>
        </a:p>
      </dgm:t>
    </dgm:pt>
    <dgm:pt modelId="{FE77F4D1-CD4C-47FB-92D3-93F65FF101C3}" type="parTrans" cxnId="{6870AA3E-DABD-48FC-B0DD-286A244EEDE9}">
      <dgm:prSet/>
      <dgm:spPr/>
      <dgm:t>
        <a:bodyPr/>
        <a:lstStyle/>
        <a:p>
          <a:endParaRPr lang="en-US"/>
        </a:p>
      </dgm:t>
    </dgm:pt>
    <dgm:pt modelId="{83788A9F-5042-40A2-AAD3-BF520ECDE117}" type="sibTrans" cxnId="{6870AA3E-DABD-48FC-B0DD-286A244EEDE9}">
      <dgm:prSet/>
      <dgm:spPr/>
      <dgm:t>
        <a:bodyPr/>
        <a:lstStyle/>
        <a:p>
          <a:endParaRPr lang="en-US"/>
        </a:p>
      </dgm:t>
    </dgm:pt>
    <dgm:pt modelId="{D7510579-B4A4-45A5-9B29-F13FC6F113A6}">
      <dgm:prSet/>
      <dgm:spPr/>
      <dgm:t>
        <a:bodyPr/>
        <a:lstStyle/>
        <a:p>
          <a:r>
            <a:rPr lang="ja-JP" b="1"/>
            <a:t>電源確保</a:t>
          </a:r>
          <a:r>
            <a:rPr lang="en-US"/>
            <a:t>:</a:t>
          </a:r>
        </a:p>
      </dgm:t>
    </dgm:pt>
    <dgm:pt modelId="{9DAD78AE-D124-4D75-A9D8-596C76D39170}" type="parTrans" cxnId="{AD022C66-75E2-4AF4-BB09-C938D7E35C16}">
      <dgm:prSet/>
      <dgm:spPr/>
      <dgm:t>
        <a:bodyPr/>
        <a:lstStyle/>
        <a:p>
          <a:endParaRPr lang="en-US"/>
        </a:p>
      </dgm:t>
    </dgm:pt>
    <dgm:pt modelId="{67403583-2034-4B23-9D29-0C1BA4C564A3}" type="sibTrans" cxnId="{AD022C66-75E2-4AF4-BB09-C938D7E35C16}">
      <dgm:prSet/>
      <dgm:spPr/>
      <dgm:t>
        <a:bodyPr/>
        <a:lstStyle/>
        <a:p>
          <a:endParaRPr lang="en-US"/>
        </a:p>
      </dgm:t>
    </dgm:pt>
    <dgm:pt modelId="{0C8B2377-F5DE-4735-B748-D0363BFB0432}">
      <dgm:prSet/>
      <dgm:spPr/>
      <dgm:t>
        <a:bodyPr/>
        <a:lstStyle/>
        <a:p>
          <a:r>
            <a:rPr lang="ja-JP"/>
            <a:t>大規模災害時でも</a:t>
          </a:r>
          <a:r>
            <a:rPr lang="en-US"/>
            <a:t>3</a:t>
          </a:r>
          <a:r>
            <a:rPr lang="ja-JP"/>
            <a:t>日間稼働可能な非常用発電機を設置</a:t>
          </a:r>
          <a:endParaRPr lang="en-US"/>
        </a:p>
      </dgm:t>
    </dgm:pt>
    <dgm:pt modelId="{6A19377F-EADF-4E1B-B0F7-D935424C9E22}" type="parTrans" cxnId="{94AE1147-7EE2-4248-B454-2AD5DCB0827A}">
      <dgm:prSet/>
      <dgm:spPr/>
      <dgm:t>
        <a:bodyPr/>
        <a:lstStyle/>
        <a:p>
          <a:endParaRPr lang="en-US"/>
        </a:p>
      </dgm:t>
    </dgm:pt>
    <dgm:pt modelId="{0B40FE0C-C5DD-40CA-B064-5496BD50A37C}" type="sibTrans" cxnId="{94AE1147-7EE2-4248-B454-2AD5DCB0827A}">
      <dgm:prSet/>
      <dgm:spPr/>
      <dgm:t>
        <a:bodyPr/>
        <a:lstStyle/>
        <a:p>
          <a:endParaRPr lang="en-US"/>
        </a:p>
      </dgm:t>
    </dgm:pt>
    <dgm:pt modelId="{8D4DBD82-D237-4159-AD09-06BAA0C7B8BB}">
      <dgm:prSet/>
      <dgm:spPr/>
      <dgm:t>
        <a:bodyPr/>
        <a:lstStyle/>
        <a:p>
          <a:r>
            <a:rPr lang="ja-JP"/>
            <a:t>太陽光発電と蓄電池を併用した継続的な電力供給</a:t>
          </a:r>
          <a:endParaRPr lang="en-US"/>
        </a:p>
      </dgm:t>
    </dgm:pt>
    <dgm:pt modelId="{1A5D8861-3B9C-401D-BDE5-6656E161537D}" type="parTrans" cxnId="{BB317507-882A-43B2-83E4-851601083E82}">
      <dgm:prSet/>
      <dgm:spPr/>
      <dgm:t>
        <a:bodyPr/>
        <a:lstStyle/>
        <a:p>
          <a:endParaRPr lang="en-US"/>
        </a:p>
      </dgm:t>
    </dgm:pt>
    <dgm:pt modelId="{DE5BA2CC-9D75-4125-893D-5972493FF744}" type="sibTrans" cxnId="{BB317507-882A-43B2-83E4-851601083E82}">
      <dgm:prSet/>
      <dgm:spPr/>
      <dgm:t>
        <a:bodyPr/>
        <a:lstStyle/>
        <a:p>
          <a:endParaRPr lang="en-US"/>
        </a:p>
      </dgm:t>
    </dgm:pt>
    <dgm:pt modelId="{B295F606-B2AE-F441-9179-3206CF93249E}" type="pres">
      <dgm:prSet presAssocID="{99D192C1-5929-4984-B126-72F613BC6989}" presName="Name0" presStyleCnt="0">
        <dgm:presLayoutVars>
          <dgm:dir/>
          <dgm:animLvl val="lvl"/>
          <dgm:resizeHandles val="exact"/>
        </dgm:presLayoutVars>
      </dgm:prSet>
      <dgm:spPr/>
    </dgm:pt>
    <dgm:pt modelId="{BB92EFCA-F153-7F40-BB5D-09A619840F8E}" type="pres">
      <dgm:prSet presAssocID="{72EB1DE6-6A83-4543-A1E7-35D7D3F66069}" presName="composite" presStyleCnt="0"/>
      <dgm:spPr/>
    </dgm:pt>
    <dgm:pt modelId="{23E74F38-9CAC-3446-93B8-B043C2C85C3A}" type="pres">
      <dgm:prSet presAssocID="{72EB1DE6-6A83-4543-A1E7-35D7D3F66069}" presName="parTx" presStyleLbl="alignNode1" presStyleIdx="0" presStyleCnt="4">
        <dgm:presLayoutVars>
          <dgm:chMax val="0"/>
          <dgm:chPref val="0"/>
        </dgm:presLayoutVars>
      </dgm:prSet>
      <dgm:spPr/>
    </dgm:pt>
    <dgm:pt modelId="{4140036E-AC5D-CE48-B470-B4FA67D2C75B}" type="pres">
      <dgm:prSet presAssocID="{72EB1DE6-6A83-4543-A1E7-35D7D3F66069}" presName="desTx" presStyleLbl="alignAccFollowNode1" presStyleIdx="0" presStyleCnt="4">
        <dgm:presLayoutVars/>
      </dgm:prSet>
      <dgm:spPr/>
    </dgm:pt>
    <dgm:pt modelId="{4FD9C04C-066A-8642-9524-74411A86253B}" type="pres">
      <dgm:prSet presAssocID="{22B414E6-E132-41D6-AE6A-AB2CC4B3E2F2}" presName="space" presStyleCnt="0"/>
      <dgm:spPr/>
    </dgm:pt>
    <dgm:pt modelId="{B14D7CA2-D7D5-7B40-AAF4-36BB0C91019F}" type="pres">
      <dgm:prSet presAssocID="{7C6CED20-6AF1-4C62-A049-369AE0FC37F9}" presName="composite" presStyleCnt="0"/>
      <dgm:spPr/>
    </dgm:pt>
    <dgm:pt modelId="{B4A7014E-2CC0-DB4C-8F13-8873B878F41B}" type="pres">
      <dgm:prSet presAssocID="{7C6CED20-6AF1-4C62-A049-369AE0FC37F9}" presName="parTx" presStyleLbl="alignNode1" presStyleIdx="1" presStyleCnt="4">
        <dgm:presLayoutVars>
          <dgm:chMax val="0"/>
          <dgm:chPref val="0"/>
        </dgm:presLayoutVars>
      </dgm:prSet>
      <dgm:spPr/>
    </dgm:pt>
    <dgm:pt modelId="{9D9E0F3B-985B-5346-827A-4CE6004AF132}" type="pres">
      <dgm:prSet presAssocID="{7C6CED20-6AF1-4C62-A049-369AE0FC37F9}" presName="desTx" presStyleLbl="alignAccFollowNode1" presStyleIdx="1" presStyleCnt="4">
        <dgm:presLayoutVars/>
      </dgm:prSet>
      <dgm:spPr/>
    </dgm:pt>
    <dgm:pt modelId="{1B5E197C-3A2C-5A45-9B44-F11FC9CC304B}" type="pres">
      <dgm:prSet presAssocID="{E64B83DD-B146-4C1F-BE9E-FECCB8E8084F}" presName="space" presStyleCnt="0"/>
      <dgm:spPr/>
    </dgm:pt>
    <dgm:pt modelId="{D045B92A-60D0-CC4E-A45B-767809B7BFF2}" type="pres">
      <dgm:prSet presAssocID="{5FBEE68C-C419-42BA-9907-DC3BCBB6F7C7}" presName="composite" presStyleCnt="0"/>
      <dgm:spPr/>
    </dgm:pt>
    <dgm:pt modelId="{FA90180E-CE81-114D-B94E-3865E8BC4A12}" type="pres">
      <dgm:prSet presAssocID="{5FBEE68C-C419-42BA-9907-DC3BCBB6F7C7}" presName="parTx" presStyleLbl="alignNode1" presStyleIdx="2" presStyleCnt="4">
        <dgm:presLayoutVars>
          <dgm:chMax val="0"/>
          <dgm:chPref val="0"/>
        </dgm:presLayoutVars>
      </dgm:prSet>
      <dgm:spPr/>
    </dgm:pt>
    <dgm:pt modelId="{43EFA020-EFD1-F24A-92B4-17FCFF8817CA}" type="pres">
      <dgm:prSet presAssocID="{5FBEE68C-C419-42BA-9907-DC3BCBB6F7C7}" presName="desTx" presStyleLbl="alignAccFollowNode1" presStyleIdx="2" presStyleCnt="4">
        <dgm:presLayoutVars/>
      </dgm:prSet>
      <dgm:spPr/>
    </dgm:pt>
    <dgm:pt modelId="{62ED6E36-9625-AC43-9AEB-20F1E974CE43}" type="pres">
      <dgm:prSet presAssocID="{8EACD328-A28B-4105-9905-C0D808BE2231}" presName="space" presStyleCnt="0"/>
      <dgm:spPr/>
    </dgm:pt>
    <dgm:pt modelId="{EA5E81A7-5FAE-7C4D-910C-81060D8B590D}" type="pres">
      <dgm:prSet presAssocID="{D7510579-B4A4-45A5-9B29-F13FC6F113A6}" presName="composite" presStyleCnt="0"/>
      <dgm:spPr/>
    </dgm:pt>
    <dgm:pt modelId="{EC9EA6C5-235E-3D49-BDE1-F19CC4A29617}" type="pres">
      <dgm:prSet presAssocID="{D7510579-B4A4-45A5-9B29-F13FC6F113A6}" presName="parTx" presStyleLbl="alignNode1" presStyleIdx="3" presStyleCnt="4">
        <dgm:presLayoutVars>
          <dgm:chMax val="0"/>
          <dgm:chPref val="0"/>
        </dgm:presLayoutVars>
      </dgm:prSet>
      <dgm:spPr/>
    </dgm:pt>
    <dgm:pt modelId="{74CEB364-8085-1A4A-BD62-7FE2586C99E5}" type="pres">
      <dgm:prSet presAssocID="{D7510579-B4A4-45A5-9B29-F13FC6F113A6}" presName="desTx" presStyleLbl="alignAccFollowNode1" presStyleIdx="3" presStyleCnt="4">
        <dgm:presLayoutVars/>
      </dgm:prSet>
      <dgm:spPr/>
    </dgm:pt>
  </dgm:ptLst>
  <dgm:cxnLst>
    <dgm:cxn modelId="{BB317507-882A-43B2-83E4-851601083E82}" srcId="{D7510579-B4A4-45A5-9B29-F13FC6F113A6}" destId="{8D4DBD82-D237-4159-AD09-06BAA0C7B8BB}" srcOrd="1" destOrd="0" parTransId="{1A5D8861-3B9C-401D-BDE5-6656E161537D}" sibTransId="{DE5BA2CC-9D75-4125-893D-5972493FF744}"/>
    <dgm:cxn modelId="{2EA61B11-1125-43E0-BD84-FDDB8F8089DA}" srcId="{72EB1DE6-6A83-4543-A1E7-35D7D3F66069}" destId="{CB13961F-9AEE-4F5C-9C7F-70B60BF7CE84}" srcOrd="1" destOrd="0" parTransId="{496025A8-94F6-42A5-B14A-B6D07A611BC8}" sibTransId="{47185F41-EA3F-48E5-9701-66216757D217}"/>
    <dgm:cxn modelId="{09B3C13C-B30F-413B-87AA-AE35B7F4B247}" srcId="{99D192C1-5929-4984-B126-72F613BC6989}" destId="{7C6CED20-6AF1-4C62-A049-369AE0FC37F9}" srcOrd="1" destOrd="0" parTransId="{E1B452AE-2DDA-4CD9-9166-8F119D26EB06}" sibTransId="{E64B83DD-B146-4C1F-BE9E-FECCB8E8084F}"/>
    <dgm:cxn modelId="{6870AA3E-DABD-48FC-B0DD-286A244EEDE9}" srcId="{5FBEE68C-C419-42BA-9907-DC3BCBB6F7C7}" destId="{86B6392C-3C83-4F03-B107-F4F004019E80}" srcOrd="1" destOrd="0" parTransId="{FE77F4D1-CD4C-47FB-92D3-93F65FF101C3}" sibTransId="{83788A9F-5042-40A2-AAD3-BF520ECDE117}"/>
    <dgm:cxn modelId="{33CB7742-1649-444B-8C20-CAD52F35A81F}" type="presOf" srcId="{D7510579-B4A4-45A5-9B29-F13FC6F113A6}" destId="{EC9EA6C5-235E-3D49-BDE1-F19CC4A29617}" srcOrd="0" destOrd="0" presId="urn:microsoft.com/office/officeart/2016/7/layout/HorizontalActionList"/>
    <dgm:cxn modelId="{94AE1147-7EE2-4248-B454-2AD5DCB0827A}" srcId="{D7510579-B4A4-45A5-9B29-F13FC6F113A6}" destId="{0C8B2377-F5DE-4735-B748-D0363BFB0432}" srcOrd="0" destOrd="0" parTransId="{6A19377F-EADF-4E1B-B0F7-D935424C9E22}" sibTransId="{0B40FE0C-C5DD-40CA-B064-5496BD50A37C}"/>
    <dgm:cxn modelId="{AC5D4A48-DF5F-4B46-BCD2-63A3045F2E17}" type="presOf" srcId="{8D4DBD82-D237-4159-AD09-06BAA0C7B8BB}" destId="{74CEB364-8085-1A4A-BD62-7FE2586C99E5}" srcOrd="0" destOrd="1" presId="urn:microsoft.com/office/officeart/2016/7/layout/HorizontalActionList"/>
    <dgm:cxn modelId="{3FEA3950-97DB-D541-82DA-95B38BDA2202}" type="presOf" srcId="{683C2CE4-5F52-4FE8-97A1-E4F8AB5D4B50}" destId="{43EFA020-EFD1-F24A-92B4-17FCFF8817CA}" srcOrd="0" destOrd="0" presId="urn:microsoft.com/office/officeart/2016/7/layout/HorizontalActionList"/>
    <dgm:cxn modelId="{6B445B53-EFF7-E547-8C5F-0090463ACBEB}" type="presOf" srcId="{CB13961F-9AEE-4F5C-9C7F-70B60BF7CE84}" destId="{4140036E-AC5D-CE48-B470-B4FA67D2C75B}" srcOrd="0" destOrd="1" presId="urn:microsoft.com/office/officeart/2016/7/layout/HorizontalActionList"/>
    <dgm:cxn modelId="{C421005E-D5EA-4E78-A0CF-02CC95E9109B}" srcId="{99D192C1-5929-4984-B126-72F613BC6989}" destId="{5FBEE68C-C419-42BA-9907-DC3BCBB6F7C7}" srcOrd="2" destOrd="0" parTransId="{FAB3A012-DBC6-4B83-ABB9-6969C5100AB1}" sibTransId="{8EACD328-A28B-4105-9905-C0D808BE2231}"/>
    <dgm:cxn modelId="{AD022C66-75E2-4AF4-BB09-C938D7E35C16}" srcId="{99D192C1-5929-4984-B126-72F613BC6989}" destId="{D7510579-B4A4-45A5-9B29-F13FC6F113A6}" srcOrd="3" destOrd="0" parTransId="{9DAD78AE-D124-4D75-A9D8-596C76D39170}" sibTransId="{67403583-2034-4B23-9D29-0C1BA4C564A3}"/>
    <dgm:cxn modelId="{EAAEDB71-4D28-450A-9237-642161D131E7}" srcId="{99D192C1-5929-4984-B126-72F613BC6989}" destId="{72EB1DE6-6A83-4543-A1E7-35D7D3F66069}" srcOrd="0" destOrd="0" parTransId="{3FD853E8-5956-4574-92D8-8A7DA7A627FA}" sibTransId="{22B414E6-E132-41D6-AE6A-AB2CC4B3E2F2}"/>
    <dgm:cxn modelId="{56591873-A4B1-B543-824B-0385A4F2B819}" type="presOf" srcId="{5FBEE68C-C419-42BA-9907-DC3BCBB6F7C7}" destId="{FA90180E-CE81-114D-B94E-3865E8BC4A12}" srcOrd="0" destOrd="0" presId="urn:microsoft.com/office/officeart/2016/7/layout/HorizontalActionList"/>
    <dgm:cxn modelId="{F4EF5977-DEF0-0F4C-B876-638A76BF780C}" type="presOf" srcId="{99D192C1-5929-4984-B126-72F613BC6989}" destId="{B295F606-B2AE-F441-9179-3206CF93249E}" srcOrd="0" destOrd="0" presId="urn:microsoft.com/office/officeart/2016/7/layout/HorizontalActionList"/>
    <dgm:cxn modelId="{EAE34189-A783-7D44-876A-002EE43164EF}" type="presOf" srcId="{86B6392C-3C83-4F03-B107-F4F004019E80}" destId="{43EFA020-EFD1-F24A-92B4-17FCFF8817CA}" srcOrd="0" destOrd="1" presId="urn:microsoft.com/office/officeart/2016/7/layout/HorizontalActionList"/>
    <dgm:cxn modelId="{F23C1398-6EC0-1A4D-9CDC-13417D62309B}" type="presOf" srcId="{057E0126-406B-47D6-A136-156B3AFB852E}" destId="{9D9E0F3B-985B-5346-827A-4CE6004AF132}" srcOrd="0" destOrd="1" presId="urn:microsoft.com/office/officeart/2016/7/layout/HorizontalActionList"/>
    <dgm:cxn modelId="{467D5DA1-17BF-45A1-84FD-80B216798E59}" srcId="{5FBEE68C-C419-42BA-9907-DC3BCBB6F7C7}" destId="{683C2CE4-5F52-4FE8-97A1-E4F8AB5D4B50}" srcOrd="0" destOrd="0" parTransId="{46704E1C-DAB5-4F23-8920-7D0BB387947A}" sibTransId="{F2C6CF59-D302-4B81-8C3B-D44E9542A8F1}"/>
    <dgm:cxn modelId="{9B56A3A2-E329-BC41-B525-196AF79B8D40}" type="presOf" srcId="{72EB1DE6-6A83-4543-A1E7-35D7D3F66069}" destId="{23E74F38-9CAC-3446-93B8-B043C2C85C3A}" srcOrd="0" destOrd="0" presId="urn:microsoft.com/office/officeart/2016/7/layout/HorizontalActionList"/>
    <dgm:cxn modelId="{341508CE-057B-438A-BC58-06736CA65C90}" srcId="{7C6CED20-6AF1-4C62-A049-369AE0FC37F9}" destId="{057E0126-406B-47D6-A136-156B3AFB852E}" srcOrd="1" destOrd="0" parTransId="{E046181B-ACA7-4FC4-B446-A5E8273C3891}" sibTransId="{F168F8FE-A64F-4B6F-9839-5A83A4AF61E8}"/>
    <dgm:cxn modelId="{6A4A11DC-DFF1-3B49-82FE-376BAF19A538}" type="presOf" srcId="{0C8B2377-F5DE-4735-B748-D0363BFB0432}" destId="{74CEB364-8085-1A4A-BD62-7FE2586C99E5}" srcOrd="0" destOrd="0" presId="urn:microsoft.com/office/officeart/2016/7/layout/HorizontalActionList"/>
    <dgm:cxn modelId="{3AEEC6E1-313E-4C7D-894E-31F7FF0B7EA1}" srcId="{72EB1DE6-6A83-4543-A1E7-35D7D3F66069}" destId="{1BE44CB8-9E7E-4215-811C-F31F100FAF0A}" srcOrd="0" destOrd="0" parTransId="{EFD171D4-5CA5-4E9F-A3B3-88D79941F658}" sibTransId="{4C7DC5DF-F207-407F-8668-E7C21CE31A1D}"/>
    <dgm:cxn modelId="{730B8CEB-69A0-6644-8A09-DEDB93032FAC}" type="presOf" srcId="{1BE44CB8-9E7E-4215-811C-F31F100FAF0A}" destId="{4140036E-AC5D-CE48-B470-B4FA67D2C75B}" srcOrd="0" destOrd="0" presId="urn:microsoft.com/office/officeart/2016/7/layout/HorizontalActionList"/>
    <dgm:cxn modelId="{E7CD8EF0-752F-4B0D-A7BA-F39B680A5031}" srcId="{7C6CED20-6AF1-4C62-A049-369AE0FC37F9}" destId="{6A9097FC-7190-46F4-A94C-35211AAE2433}" srcOrd="0" destOrd="0" parTransId="{E6C78809-D752-4EE6-B578-E3169E2AB287}" sibTransId="{0E1B23F7-09A7-4036-AF02-41DA2776FB39}"/>
    <dgm:cxn modelId="{471D51F9-7BD6-5549-9368-615CC2529E7F}" type="presOf" srcId="{6A9097FC-7190-46F4-A94C-35211AAE2433}" destId="{9D9E0F3B-985B-5346-827A-4CE6004AF132}" srcOrd="0" destOrd="0" presId="urn:microsoft.com/office/officeart/2016/7/layout/HorizontalActionList"/>
    <dgm:cxn modelId="{F31967FB-F2DE-354F-836B-5596FE6D2F4E}" type="presOf" srcId="{7C6CED20-6AF1-4C62-A049-369AE0FC37F9}" destId="{B4A7014E-2CC0-DB4C-8F13-8873B878F41B}" srcOrd="0" destOrd="0" presId="urn:microsoft.com/office/officeart/2016/7/layout/HorizontalActionList"/>
    <dgm:cxn modelId="{2198C527-87FA-9A46-9ABE-219B4FB25AF9}" type="presParOf" srcId="{B295F606-B2AE-F441-9179-3206CF93249E}" destId="{BB92EFCA-F153-7F40-BB5D-09A619840F8E}" srcOrd="0" destOrd="0" presId="urn:microsoft.com/office/officeart/2016/7/layout/HorizontalActionList"/>
    <dgm:cxn modelId="{D9A0D455-7E6B-0546-AB57-8B760238CBB4}" type="presParOf" srcId="{BB92EFCA-F153-7F40-BB5D-09A619840F8E}" destId="{23E74F38-9CAC-3446-93B8-B043C2C85C3A}" srcOrd="0" destOrd="0" presId="urn:microsoft.com/office/officeart/2016/7/layout/HorizontalActionList"/>
    <dgm:cxn modelId="{84BFC0F6-4644-7140-B5DD-41AC1F8206F4}" type="presParOf" srcId="{BB92EFCA-F153-7F40-BB5D-09A619840F8E}" destId="{4140036E-AC5D-CE48-B470-B4FA67D2C75B}" srcOrd="1" destOrd="0" presId="urn:microsoft.com/office/officeart/2016/7/layout/HorizontalActionList"/>
    <dgm:cxn modelId="{E6458EDA-DE05-9A4C-B931-B549A5399979}" type="presParOf" srcId="{B295F606-B2AE-F441-9179-3206CF93249E}" destId="{4FD9C04C-066A-8642-9524-74411A86253B}" srcOrd="1" destOrd="0" presId="urn:microsoft.com/office/officeart/2016/7/layout/HorizontalActionList"/>
    <dgm:cxn modelId="{1226BDC5-E35B-AC4C-88ED-2C2C427EB878}" type="presParOf" srcId="{B295F606-B2AE-F441-9179-3206CF93249E}" destId="{B14D7CA2-D7D5-7B40-AAF4-36BB0C91019F}" srcOrd="2" destOrd="0" presId="urn:microsoft.com/office/officeart/2016/7/layout/HorizontalActionList"/>
    <dgm:cxn modelId="{2E1BFFDA-6294-3143-971E-4D3131777E8C}" type="presParOf" srcId="{B14D7CA2-D7D5-7B40-AAF4-36BB0C91019F}" destId="{B4A7014E-2CC0-DB4C-8F13-8873B878F41B}" srcOrd="0" destOrd="0" presId="urn:microsoft.com/office/officeart/2016/7/layout/HorizontalActionList"/>
    <dgm:cxn modelId="{207FBDE0-1D33-BF4A-B6F8-2B3319EFB29E}" type="presParOf" srcId="{B14D7CA2-D7D5-7B40-AAF4-36BB0C91019F}" destId="{9D9E0F3B-985B-5346-827A-4CE6004AF132}" srcOrd="1" destOrd="0" presId="urn:microsoft.com/office/officeart/2016/7/layout/HorizontalActionList"/>
    <dgm:cxn modelId="{D2271C92-FE26-FD47-BB65-FD3C1EC95C50}" type="presParOf" srcId="{B295F606-B2AE-F441-9179-3206CF93249E}" destId="{1B5E197C-3A2C-5A45-9B44-F11FC9CC304B}" srcOrd="3" destOrd="0" presId="urn:microsoft.com/office/officeart/2016/7/layout/HorizontalActionList"/>
    <dgm:cxn modelId="{50982C93-FFB3-8642-84CB-23B9BC2EA7CD}" type="presParOf" srcId="{B295F606-B2AE-F441-9179-3206CF93249E}" destId="{D045B92A-60D0-CC4E-A45B-767809B7BFF2}" srcOrd="4" destOrd="0" presId="urn:microsoft.com/office/officeart/2016/7/layout/HorizontalActionList"/>
    <dgm:cxn modelId="{63528B86-15BA-364F-85A5-5E3E96F4F29C}" type="presParOf" srcId="{D045B92A-60D0-CC4E-A45B-767809B7BFF2}" destId="{FA90180E-CE81-114D-B94E-3865E8BC4A12}" srcOrd="0" destOrd="0" presId="urn:microsoft.com/office/officeart/2016/7/layout/HorizontalActionList"/>
    <dgm:cxn modelId="{79C6225C-DDC5-1E46-B6F9-2267188B64DC}" type="presParOf" srcId="{D045B92A-60D0-CC4E-A45B-767809B7BFF2}" destId="{43EFA020-EFD1-F24A-92B4-17FCFF8817CA}" srcOrd="1" destOrd="0" presId="urn:microsoft.com/office/officeart/2016/7/layout/HorizontalActionList"/>
    <dgm:cxn modelId="{49B1022F-5748-FA4F-A6D2-6C84D82170BC}" type="presParOf" srcId="{B295F606-B2AE-F441-9179-3206CF93249E}" destId="{62ED6E36-9625-AC43-9AEB-20F1E974CE43}" srcOrd="5" destOrd="0" presId="urn:microsoft.com/office/officeart/2016/7/layout/HorizontalActionList"/>
    <dgm:cxn modelId="{5E304D8D-11FC-ED4A-B9F8-E614577EF1D2}" type="presParOf" srcId="{B295F606-B2AE-F441-9179-3206CF93249E}" destId="{EA5E81A7-5FAE-7C4D-910C-81060D8B590D}" srcOrd="6" destOrd="0" presId="urn:microsoft.com/office/officeart/2016/7/layout/HorizontalActionList"/>
    <dgm:cxn modelId="{766DE0B9-5366-BC4B-B67F-E78783D02B25}" type="presParOf" srcId="{EA5E81A7-5FAE-7C4D-910C-81060D8B590D}" destId="{EC9EA6C5-235E-3D49-BDE1-F19CC4A29617}" srcOrd="0" destOrd="0" presId="urn:microsoft.com/office/officeart/2016/7/layout/HorizontalActionList"/>
    <dgm:cxn modelId="{73C1C121-52D7-5441-BA0E-411092EF1462}" type="presParOf" srcId="{EA5E81A7-5FAE-7C4D-910C-81060D8B590D}" destId="{74CEB364-8085-1A4A-BD62-7FE2586C99E5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3FCADA-D32F-417D-BD63-68D7D2C6B4E0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A5368693-C226-4460-9DBF-9E8F13E990B3}">
      <dgm:prSet/>
      <dgm:spPr/>
      <dgm:t>
        <a:bodyPr/>
        <a:lstStyle/>
        <a:p>
          <a:r>
            <a:rPr lang="ja-JP" b="1"/>
            <a:t>地域への影響</a:t>
          </a:r>
          <a:r>
            <a:rPr lang="en-US"/>
            <a:t>:</a:t>
          </a:r>
        </a:p>
      </dgm:t>
    </dgm:pt>
    <dgm:pt modelId="{AD61C2FE-6ACB-4ECB-A6AE-0892FBCACFBF}" type="parTrans" cxnId="{54559C27-C950-49DB-AF2F-58185C5ACC8E}">
      <dgm:prSet/>
      <dgm:spPr/>
      <dgm:t>
        <a:bodyPr/>
        <a:lstStyle/>
        <a:p>
          <a:endParaRPr lang="en-US"/>
        </a:p>
      </dgm:t>
    </dgm:pt>
    <dgm:pt modelId="{D068CA22-A3D6-4EA8-8944-B91CC3FE0928}" type="sibTrans" cxnId="{54559C27-C950-49DB-AF2F-58185C5ACC8E}">
      <dgm:prSet/>
      <dgm:spPr/>
      <dgm:t>
        <a:bodyPr/>
        <a:lstStyle/>
        <a:p>
          <a:endParaRPr lang="en-US"/>
        </a:p>
      </dgm:t>
    </dgm:pt>
    <dgm:pt modelId="{FD489FB8-8145-42E2-85A7-B100252FC737}">
      <dgm:prSet/>
      <dgm:spPr/>
      <dgm:t>
        <a:bodyPr/>
        <a:lstStyle/>
        <a:p>
          <a:r>
            <a:rPr lang="ja-JP"/>
            <a:t>新庁舎建設による雇用創出</a:t>
          </a:r>
          <a:endParaRPr lang="en-US"/>
        </a:p>
      </dgm:t>
    </dgm:pt>
    <dgm:pt modelId="{A6559547-F2F7-4426-A9B9-15033E57C62A}" type="parTrans" cxnId="{F148B9D8-1605-4D36-83C7-AAD7F611EEB6}">
      <dgm:prSet/>
      <dgm:spPr/>
      <dgm:t>
        <a:bodyPr/>
        <a:lstStyle/>
        <a:p>
          <a:endParaRPr lang="en-US"/>
        </a:p>
      </dgm:t>
    </dgm:pt>
    <dgm:pt modelId="{3EF72F32-42DB-4F5C-B391-B8E93651527A}" type="sibTrans" cxnId="{F148B9D8-1605-4D36-83C7-AAD7F611EEB6}">
      <dgm:prSet/>
      <dgm:spPr/>
      <dgm:t>
        <a:bodyPr/>
        <a:lstStyle/>
        <a:p>
          <a:endParaRPr lang="en-US"/>
        </a:p>
      </dgm:t>
    </dgm:pt>
    <dgm:pt modelId="{139A0B05-C0C1-4925-9A4E-537F9073FA44}">
      <dgm:prSet/>
      <dgm:spPr/>
      <dgm:t>
        <a:bodyPr/>
        <a:lstStyle/>
        <a:p>
          <a:r>
            <a:rPr lang="ja-JP"/>
            <a:t>周辺地域の活性化</a:t>
          </a:r>
          <a:endParaRPr lang="en-US"/>
        </a:p>
      </dgm:t>
    </dgm:pt>
    <dgm:pt modelId="{FD44B94C-1FBC-46FA-87EB-94C7B6C42E3B}" type="parTrans" cxnId="{F2CC98D6-5C1F-43C5-868F-44E57A71B3C8}">
      <dgm:prSet/>
      <dgm:spPr/>
      <dgm:t>
        <a:bodyPr/>
        <a:lstStyle/>
        <a:p>
          <a:endParaRPr lang="en-US"/>
        </a:p>
      </dgm:t>
    </dgm:pt>
    <dgm:pt modelId="{7F933ACC-BE49-4397-B8DE-41311D24C979}" type="sibTrans" cxnId="{F2CC98D6-5C1F-43C5-868F-44E57A71B3C8}">
      <dgm:prSet/>
      <dgm:spPr/>
      <dgm:t>
        <a:bodyPr/>
        <a:lstStyle/>
        <a:p>
          <a:endParaRPr lang="en-US"/>
        </a:p>
      </dgm:t>
    </dgm:pt>
    <dgm:pt modelId="{A5920084-B086-436F-AA52-C3CC490CCAA2}">
      <dgm:prSet/>
      <dgm:spPr/>
      <dgm:t>
        <a:bodyPr/>
        <a:lstStyle/>
        <a:p>
          <a:r>
            <a:rPr lang="ja-JP" b="1"/>
            <a:t>区民サービスの向上</a:t>
          </a:r>
          <a:r>
            <a:rPr lang="en-US"/>
            <a:t>:</a:t>
          </a:r>
        </a:p>
      </dgm:t>
    </dgm:pt>
    <dgm:pt modelId="{1DD8FEE3-183C-4F68-9183-E7595A139893}" type="parTrans" cxnId="{8A2EE94B-1DB3-4E57-B05F-07CD27EB1E40}">
      <dgm:prSet/>
      <dgm:spPr/>
      <dgm:t>
        <a:bodyPr/>
        <a:lstStyle/>
        <a:p>
          <a:endParaRPr lang="en-US"/>
        </a:p>
      </dgm:t>
    </dgm:pt>
    <dgm:pt modelId="{1800D15B-538B-481D-8D1F-F927CD62501C}" type="sibTrans" cxnId="{8A2EE94B-1DB3-4E57-B05F-07CD27EB1E40}">
      <dgm:prSet/>
      <dgm:spPr/>
      <dgm:t>
        <a:bodyPr/>
        <a:lstStyle/>
        <a:p>
          <a:endParaRPr lang="en-US"/>
        </a:p>
      </dgm:t>
    </dgm:pt>
    <dgm:pt modelId="{AC3F2B97-3BBE-4462-B663-BC1F194EBDDE}">
      <dgm:prSet/>
      <dgm:spPr/>
      <dgm:t>
        <a:bodyPr/>
        <a:lstStyle/>
        <a:p>
          <a:r>
            <a:rPr lang="ja-JP"/>
            <a:t>ワンストップサービスの提供による窓口業務の効率化</a:t>
          </a:r>
          <a:endParaRPr lang="en-US"/>
        </a:p>
      </dgm:t>
    </dgm:pt>
    <dgm:pt modelId="{51421E36-BBCA-45D3-AC77-50ED09500312}" type="parTrans" cxnId="{6A3771C6-836E-4A0E-B56B-11FE44064A0B}">
      <dgm:prSet/>
      <dgm:spPr/>
      <dgm:t>
        <a:bodyPr/>
        <a:lstStyle/>
        <a:p>
          <a:endParaRPr lang="en-US"/>
        </a:p>
      </dgm:t>
    </dgm:pt>
    <dgm:pt modelId="{90D07BE5-1F31-4873-A2DC-51A4432A34FF}" type="sibTrans" cxnId="{6A3771C6-836E-4A0E-B56B-11FE44064A0B}">
      <dgm:prSet/>
      <dgm:spPr/>
      <dgm:t>
        <a:bodyPr/>
        <a:lstStyle/>
        <a:p>
          <a:endParaRPr lang="en-US"/>
        </a:p>
      </dgm:t>
    </dgm:pt>
    <dgm:pt modelId="{C1FA7D23-C7C4-42A8-B73C-9C2A081FB679}">
      <dgm:prSet/>
      <dgm:spPr/>
      <dgm:t>
        <a:bodyPr/>
        <a:lstStyle/>
        <a:p>
          <a:r>
            <a:rPr lang="ja-JP"/>
            <a:t>ユニバーサルデザインの採用で誰でも利用しやすい施設に</a:t>
          </a:r>
          <a:endParaRPr lang="en-US"/>
        </a:p>
      </dgm:t>
    </dgm:pt>
    <dgm:pt modelId="{D6A6952F-9878-4E6D-B5AC-5E962791D841}" type="parTrans" cxnId="{6F3C1AEE-5D98-40B5-8316-03E78A833C79}">
      <dgm:prSet/>
      <dgm:spPr/>
      <dgm:t>
        <a:bodyPr/>
        <a:lstStyle/>
        <a:p>
          <a:endParaRPr lang="en-US"/>
        </a:p>
      </dgm:t>
    </dgm:pt>
    <dgm:pt modelId="{0C5BDB07-5FFE-4786-8394-A09D82F01D14}" type="sibTrans" cxnId="{6F3C1AEE-5D98-40B5-8316-03E78A833C79}">
      <dgm:prSet/>
      <dgm:spPr/>
      <dgm:t>
        <a:bodyPr/>
        <a:lstStyle/>
        <a:p>
          <a:endParaRPr lang="en-US"/>
        </a:p>
      </dgm:t>
    </dgm:pt>
    <dgm:pt modelId="{D68D4466-0FA8-437A-B421-2BD23BA80392}">
      <dgm:prSet/>
      <dgm:spPr/>
      <dgm:t>
        <a:bodyPr/>
        <a:lstStyle/>
        <a:p>
          <a:r>
            <a:rPr lang="ja-JP" b="1"/>
            <a:t>将来への貢献</a:t>
          </a:r>
          <a:r>
            <a:rPr lang="en-US"/>
            <a:t>:</a:t>
          </a:r>
        </a:p>
      </dgm:t>
    </dgm:pt>
    <dgm:pt modelId="{1E2DBB53-708F-4450-B48D-3CD238FA9467}" type="parTrans" cxnId="{1090338E-63E0-47DC-B511-7300ACF92DC2}">
      <dgm:prSet/>
      <dgm:spPr/>
      <dgm:t>
        <a:bodyPr/>
        <a:lstStyle/>
        <a:p>
          <a:endParaRPr lang="en-US"/>
        </a:p>
      </dgm:t>
    </dgm:pt>
    <dgm:pt modelId="{87B552C8-F122-4481-9B3A-605DC45D42F0}" type="sibTrans" cxnId="{1090338E-63E0-47DC-B511-7300ACF92DC2}">
      <dgm:prSet/>
      <dgm:spPr/>
      <dgm:t>
        <a:bodyPr/>
        <a:lstStyle/>
        <a:p>
          <a:endParaRPr lang="en-US"/>
        </a:p>
      </dgm:t>
    </dgm:pt>
    <dgm:pt modelId="{177DE939-067C-4CA4-898A-2543BDAEE7E0}">
      <dgm:prSet/>
      <dgm:spPr/>
      <dgm:t>
        <a:bodyPr/>
        <a:lstStyle/>
        <a:p>
          <a:r>
            <a:rPr lang="ja-JP"/>
            <a:t>持続可能な都市づくりのモデルとしての位置付け</a:t>
          </a:r>
          <a:endParaRPr lang="en-US"/>
        </a:p>
      </dgm:t>
    </dgm:pt>
    <dgm:pt modelId="{7438D017-131C-4E0F-A353-56BEFF2704E9}" type="parTrans" cxnId="{E6296416-924B-450B-AC72-31EB31A9C85A}">
      <dgm:prSet/>
      <dgm:spPr/>
      <dgm:t>
        <a:bodyPr/>
        <a:lstStyle/>
        <a:p>
          <a:endParaRPr lang="en-US"/>
        </a:p>
      </dgm:t>
    </dgm:pt>
    <dgm:pt modelId="{EC23AAF2-89F2-401D-9CA7-D687E9EA8E04}" type="sibTrans" cxnId="{E6296416-924B-450B-AC72-31EB31A9C85A}">
      <dgm:prSet/>
      <dgm:spPr/>
      <dgm:t>
        <a:bodyPr/>
        <a:lstStyle/>
        <a:p>
          <a:endParaRPr lang="en-US"/>
        </a:p>
      </dgm:t>
    </dgm:pt>
    <dgm:pt modelId="{8203C417-33BB-49E1-BE61-9F5026562AEB}">
      <dgm:prSet/>
      <dgm:spPr/>
      <dgm:t>
        <a:bodyPr/>
        <a:lstStyle/>
        <a:p>
          <a:r>
            <a:rPr lang="ja-JP"/>
            <a:t>他自治体への良い影響</a:t>
          </a:r>
          <a:endParaRPr lang="en-US"/>
        </a:p>
      </dgm:t>
    </dgm:pt>
    <dgm:pt modelId="{87986AE4-B829-42F3-B81F-E2904A962199}" type="parTrans" cxnId="{75489774-CB9C-482D-8C34-7A0AF005B321}">
      <dgm:prSet/>
      <dgm:spPr/>
      <dgm:t>
        <a:bodyPr/>
        <a:lstStyle/>
        <a:p>
          <a:endParaRPr lang="en-US"/>
        </a:p>
      </dgm:t>
    </dgm:pt>
    <dgm:pt modelId="{850492BA-44F4-42D2-897D-4F216FD7B68F}" type="sibTrans" cxnId="{75489774-CB9C-482D-8C34-7A0AF005B321}">
      <dgm:prSet/>
      <dgm:spPr/>
      <dgm:t>
        <a:bodyPr/>
        <a:lstStyle/>
        <a:p>
          <a:endParaRPr lang="en-US"/>
        </a:p>
      </dgm:t>
    </dgm:pt>
    <dgm:pt modelId="{831A4380-B67D-ED40-857D-CA7AE5D24A65}" type="pres">
      <dgm:prSet presAssocID="{733FCADA-D32F-417D-BD63-68D7D2C6B4E0}" presName="Name0" presStyleCnt="0">
        <dgm:presLayoutVars>
          <dgm:dir/>
          <dgm:animLvl val="lvl"/>
          <dgm:resizeHandles val="exact"/>
        </dgm:presLayoutVars>
      </dgm:prSet>
      <dgm:spPr/>
    </dgm:pt>
    <dgm:pt modelId="{AB050928-D500-CC4F-A364-88AEE892A7A0}" type="pres">
      <dgm:prSet presAssocID="{A5368693-C226-4460-9DBF-9E8F13E990B3}" presName="linNode" presStyleCnt="0"/>
      <dgm:spPr/>
    </dgm:pt>
    <dgm:pt modelId="{832CB26B-2A1C-BC45-8B53-8A44174534E7}" type="pres">
      <dgm:prSet presAssocID="{A5368693-C226-4460-9DBF-9E8F13E990B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DADC97D-EE2F-3F4B-825E-16D0E2A0C34E}" type="pres">
      <dgm:prSet presAssocID="{A5368693-C226-4460-9DBF-9E8F13E990B3}" presName="descendantText" presStyleLbl="alignAccFollowNode1" presStyleIdx="0" presStyleCnt="3">
        <dgm:presLayoutVars>
          <dgm:bulletEnabled val="1"/>
        </dgm:presLayoutVars>
      </dgm:prSet>
      <dgm:spPr/>
    </dgm:pt>
    <dgm:pt modelId="{BB38A30C-3012-C04D-ADB0-F2D30FF3A958}" type="pres">
      <dgm:prSet presAssocID="{D068CA22-A3D6-4EA8-8944-B91CC3FE0928}" presName="sp" presStyleCnt="0"/>
      <dgm:spPr/>
    </dgm:pt>
    <dgm:pt modelId="{144EE352-A657-CB40-91D9-589E364F192A}" type="pres">
      <dgm:prSet presAssocID="{A5920084-B086-436F-AA52-C3CC490CCAA2}" presName="linNode" presStyleCnt="0"/>
      <dgm:spPr/>
    </dgm:pt>
    <dgm:pt modelId="{C9B0EE30-2202-7645-ADE7-C4B35357AD72}" type="pres">
      <dgm:prSet presAssocID="{A5920084-B086-436F-AA52-C3CC490CCAA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F1C5EB6-EF5D-2E4B-A191-E73A17A7B0C3}" type="pres">
      <dgm:prSet presAssocID="{A5920084-B086-436F-AA52-C3CC490CCAA2}" presName="descendantText" presStyleLbl="alignAccFollowNode1" presStyleIdx="1" presStyleCnt="3">
        <dgm:presLayoutVars>
          <dgm:bulletEnabled val="1"/>
        </dgm:presLayoutVars>
      </dgm:prSet>
      <dgm:spPr/>
    </dgm:pt>
    <dgm:pt modelId="{218C9BD9-D503-6140-ACF9-2829E04D5B55}" type="pres">
      <dgm:prSet presAssocID="{1800D15B-538B-481D-8D1F-F927CD62501C}" presName="sp" presStyleCnt="0"/>
      <dgm:spPr/>
    </dgm:pt>
    <dgm:pt modelId="{4BB57CFA-ACAA-A940-93D5-354C7594C189}" type="pres">
      <dgm:prSet presAssocID="{D68D4466-0FA8-437A-B421-2BD23BA80392}" presName="linNode" presStyleCnt="0"/>
      <dgm:spPr/>
    </dgm:pt>
    <dgm:pt modelId="{7A560777-12E8-6446-8D44-FB2D7A64FB93}" type="pres">
      <dgm:prSet presAssocID="{D68D4466-0FA8-437A-B421-2BD23BA80392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76907E02-2AC3-984A-9E59-7D2EFABC9157}" type="pres">
      <dgm:prSet presAssocID="{D68D4466-0FA8-437A-B421-2BD23BA80392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C04A8C15-79CC-2D45-873D-266266C4AF18}" type="presOf" srcId="{A5920084-B086-436F-AA52-C3CC490CCAA2}" destId="{C9B0EE30-2202-7645-ADE7-C4B35357AD72}" srcOrd="0" destOrd="0" presId="urn:microsoft.com/office/officeart/2005/8/layout/vList5"/>
    <dgm:cxn modelId="{E6296416-924B-450B-AC72-31EB31A9C85A}" srcId="{D68D4466-0FA8-437A-B421-2BD23BA80392}" destId="{177DE939-067C-4CA4-898A-2543BDAEE7E0}" srcOrd="0" destOrd="0" parTransId="{7438D017-131C-4E0F-A353-56BEFF2704E9}" sibTransId="{EC23AAF2-89F2-401D-9CA7-D687E9EA8E04}"/>
    <dgm:cxn modelId="{08F20A1C-6BDA-924A-A28C-861D130EE166}" type="presOf" srcId="{8203C417-33BB-49E1-BE61-9F5026562AEB}" destId="{76907E02-2AC3-984A-9E59-7D2EFABC9157}" srcOrd="0" destOrd="1" presId="urn:microsoft.com/office/officeart/2005/8/layout/vList5"/>
    <dgm:cxn modelId="{306B4826-6B3D-354C-BB15-36912437A896}" type="presOf" srcId="{D68D4466-0FA8-437A-B421-2BD23BA80392}" destId="{7A560777-12E8-6446-8D44-FB2D7A64FB93}" srcOrd="0" destOrd="0" presId="urn:microsoft.com/office/officeart/2005/8/layout/vList5"/>
    <dgm:cxn modelId="{54559C27-C950-49DB-AF2F-58185C5ACC8E}" srcId="{733FCADA-D32F-417D-BD63-68D7D2C6B4E0}" destId="{A5368693-C226-4460-9DBF-9E8F13E990B3}" srcOrd="0" destOrd="0" parTransId="{AD61C2FE-6ACB-4ECB-A6AE-0892FBCACFBF}" sibTransId="{D068CA22-A3D6-4EA8-8944-B91CC3FE0928}"/>
    <dgm:cxn modelId="{8A2EE94B-1DB3-4E57-B05F-07CD27EB1E40}" srcId="{733FCADA-D32F-417D-BD63-68D7D2C6B4E0}" destId="{A5920084-B086-436F-AA52-C3CC490CCAA2}" srcOrd="1" destOrd="0" parTransId="{1DD8FEE3-183C-4F68-9183-E7595A139893}" sibTransId="{1800D15B-538B-481D-8D1F-F927CD62501C}"/>
    <dgm:cxn modelId="{90B78D63-8EC6-9448-BC5B-22A0416A88B8}" type="presOf" srcId="{733FCADA-D32F-417D-BD63-68D7D2C6B4E0}" destId="{831A4380-B67D-ED40-857D-CA7AE5D24A65}" srcOrd="0" destOrd="0" presId="urn:microsoft.com/office/officeart/2005/8/layout/vList5"/>
    <dgm:cxn modelId="{9464A263-B787-BA43-8E5E-AFD4729042E0}" type="presOf" srcId="{FD489FB8-8145-42E2-85A7-B100252FC737}" destId="{DDADC97D-EE2F-3F4B-825E-16D0E2A0C34E}" srcOrd="0" destOrd="0" presId="urn:microsoft.com/office/officeart/2005/8/layout/vList5"/>
    <dgm:cxn modelId="{7DD9F768-07F7-8F48-BC62-DA2F58F22CFA}" type="presOf" srcId="{AC3F2B97-3BBE-4462-B663-BC1F194EBDDE}" destId="{4F1C5EB6-EF5D-2E4B-A191-E73A17A7B0C3}" srcOrd="0" destOrd="0" presId="urn:microsoft.com/office/officeart/2005/8/layout/vList5"/>
    <dgm:cxn modelId="{75489774-CB9C-482D-8C34-7A0AF005B321}" srcId="{D68D4466-0FA8-437A-B421-2BD23BA80392}" destId="{8203C417-33BB-49E1-BE61-9F5026562AEB}" srcOrd="1" destOrd="0" parTransId="{87986AE4-B829-42F3-B81F-E2904A962199}" sibTransId="{850492BA-44F4-42D2-897D-4F216FD7B68F}"/>
    <dgm:cxn modelId="{1090338E-63E0-47DC-B511-7300ACF92DC2}" srcId="{733FCADA-D32F-417D-BD63-68D7D2C6B4E0}" destId="{D68D4466-0FA8-437A-B421-2BD23BA80392}" srcOrd="2" destOrd="0" parTransId="{1E2DBB53-708F-4450-B48D-3CD238FA9467}" sibTransId="{87B552C8-F122-4481-9B3A-605DC45D42F0}"/>
    <dgm:cxn modelId="{2333109B-37E5-F544-A981-225AC2D2107F}" type="presOf" srcId="{C1FA7D23-C7C4-42A8-B73C-9C2A081FB679}" destId="{4F1C5EB6-EF5D-2E4B-A191-E73A17A7B0C3}" srcOrd="0" destOrd="1" presId="urn:microsoft.com/office/officeart/2005/8/layout/vList5"/>
    <dgm:cxn modelId="{48CDA2A8-4E77-AC4A-88DD-73DA1F90A5F2}" type="presOf" srcId="{139A0B05-C0C1-4925-9A4E-537F9073FA44}" destId="{DDADC97D-EE2F-3F4B-825E-16D0E2A0C34E}" srcOrd="0" destOrd="1" presId="urn:microsoft.com/office/officeart/2005/8/layout/vList5"/>
    <dgm:cxn modelId="{0B23BAC0-EBF4-EA4A-A343-F4AE67E7509C}" type="presOf" srcId="{A5368693-C226-4460-9DBF-9E8F13E990B3}" destId="{832CB26B-2A1C-BC45-8B53-8A44174534E7}" srcOrd="0" destOrd="0" presId="urn:microsoft.com/office/officeart/2005/8/layout/vList5"/>
    <dgm:cxn modelId="{D82269C2-CF2A-3141-88F5-BF9CFD2DDCDA}" type="presOf" srcId="{177DE939-067C-4CA4-898A-2543BDAEE7E0}" destId="{76907E02-2AC3-984A-9E59-7D2EFABC9157}" srcOrd="0" destOrd="0" presId="urn:microsoft.com/office/officeart/2005/8/layout/vList5"/>
    <dgm:cxn modelId="{6A3771C6-836E-4A0E-B56B-11FE44064A0B}" srcId="{A5920084-B086-436F-AA52-C3CC490CCAA2}" destId="{AC3F2B97-3BBE-4462-B663-BC1F194EBDDE}" srcOrd="0" destOrd="0" parTransId="{51421E36-BBCA-45D3-AC77-50ED09500312}" sibTransId="{90D07BE5-1F31-4873-A2DC-51A4432A34FF}"/>
    <dgm:cxn modelId="{F2CC98D6-5C1F-43C5-868F-44E57A71B3C8}" srcId="{A5368693-C226-4460-9DBF-9E8F13E990B3}" destId="{139A0B05-C0C1-4925-9A4E-537F9073FA44}" srcOrd="1" destOrd="0" parTransId="{FD44B94C-1FBC-46FA-87EB-94C7B6C42E3B}" sibTransId="{7F933ACC-BE49-4397-B8DE-41311D24C979}"/>
    <dgm:cxn modelId="{F148B9D8-1605-4D36-83C7-AAD7F611EEB6}" srcId="{A5368693-C226-4460-9DBF-9E8F13E990B3}" destId="{FD489FB8-8145-42E2-85A7-B100252FC737}" srcOrd="0" destOrd="0" parTransId="{A6559547-F2F7-4426-A9B9-15033E57C62A}" sibTransId="{3EF72F32-42DB-4F5C-B391-B8E93651527A}"/>
    <dgm:cxn modelId="{6F3C1AEE-5D98-40B5-8316-03E78A833C79}" srcId="{A5920084-B086-436F-AA52-C3CC490CCAA2}" destId="{C1FA7D23-C7C4-42A8-B73C-9C2A081FB679}" srcOrd="1" destOrd="0" parTransId="{D6A6952F-9878-4E6D-B5AC-5E962791D841}" sibTransId="{0C5BDB07-5FFE-4786-8394-A09D82F01D14}"/>
    <dgm:cxn modelId="{EE1CE43B-801A-3E4F-938E-F16565C0B85D}" type="presParOf" srcId="{831A4380-B67D-ED40-857D-CA7AE5D24A65}" destId="{AB050928-D500-CC4F-A364-88AEE892A7A0}" srcOrd="0" destOrd="0" presId="urn:microsoft.com/office/officeart/2005/8/layout/vList5"/>
    <dgm:cxn modelId="{E62805C3-E78B-B54F-A3A4-93FD79696950}" type="presParOf" srcId="{AB050928-D500-CC4F-A364-88AEE892A7A0}" destId="{832CB26B-2A1C-BC45-8B53-8A44174534E7}" srcOrd="0" destOrd="0" presId="urn:microsoft.com/office/officeart/2005/8/layout/vList5"/>
    <dgm:cxn modelId="{DFBF4A3C-DEBF-4A4E-9D5B-91F36DB4E639}" type="presParOf" srcId="{AB050928-D500-CC4F-A364-88AEE892A7A0}" destId="{DDADC97D-EE2F-3F4B-825E-16D0E2A0C34E}" srcOrd="1" destOrd="0" presId="urn:microsoft.com/office/officeart/2005/8/layout/vList5"/>
    <dgm:cxn modelId="{7F2F44CC-2422-1E4D-BCE1-A511F65F50DC}" type="presParOf" srcId="{831A4380-B67D-ED40-857D-CA7AE5D24A65}" destId="{BB38A30C-3012-C04D-ADB0-F2D30FF3A958}" srcOrd="1" destOrd="0" presId="urn:microsoft.com/office/officeart/2005/8/layout/vList5"/>
    <dgm:cxn modelId="{798B336E-76C7-B84D-8457-CF1036CA46B5}" type="presParOf" srcId="{831A4380-B67D-ED40-857D-CA7AE5D24A65}" destId="{144EE352-A657-CB40-91D9-589E364F192A}" srcOrd="2" destOrd="0" presId="urn:microsoft.com/office/officeart/2005/8/layout/vList5"/>
    <dgm:cxn modelId="{84AFEC4D-958B-1B4C-91F0-96A83FD502C1}" type="presParOf" srcId="{144EE352-A657-CB40-91D9-589E364F192A}" destId="{C9B0EE30-2202-7645-ADE7-C4B35357AD72}" srcOrd="0" destOrd="0" presId="urn:microsoft.com/office/officeart/2005/8/layout/vList5"/>
    <dgm:cxn modelId="{810A6F5C-AFFE-4843-ADAF-FE5C4F13820E}" type="presParOf" srcId="{144EE352-A657-CB40-91D9-589E364F192A}" destId="{4F1C5EB6-EF5D-2E4B-A191-E73A17A7B0C3}" srcOrd="1" destOrd="0" presId="urn:microsoft.com/office/officeart/2005/8/layout/vList5"/>
    <dgm:cxn modelId="{9B1814FD-9ABC-1642-8EE0-BB7D5A775629}" type="presParOf" srcId="{831A4380-B67D-ED40-857D-CA7AE5D24A65}" destId="{218C9BD9-D503-6140-ACF9-2829E04D5B55}" srcOrd="3" destOrd="0" presId="urn:microsoft.com/office/officeart/2005/8/layout/vList5"/>
    <dgm:cxn modelId="{728F7EE4-DC5B-0140-8279-7F8FC0CCA400}" type="presParOf" srcId="{831A4380-B67D-ED40-857D-CA7AE5D24A65}" destId="{4BB57CFA-ACAA-A940-93D5-354C7594C189}" srcOrd="4" destOrd="0" presId="urn:microsoft.com/office/officeart/2005/8/layout/vList5"/>
    <dgm:cxn modelId="{0D64ADAE-5411-6748-9B59-6F38DFEC5871}" type="presParOf" srcId="{4BB57CFA-ACAA-A940-93D5-354C7594C189}" destId="{7A560777-12E8-6446-8D44-FB2D7A64FB93}" srcOrd="0" destOrd="0" presId="urn:microsoft.com/office/officeart/2005/8/layout/vList5"/>
    <dgm:cxn modelId="{79317EB2-B4C3-0941-8585-329E9EC748AB}" type="presParOf" srcId="{4BB57CFA-ACAA-A940-93D5-354C7594C189}" destId="{76907E02-2AC3-984A-9E59-7D2EFABC915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42137-52C1-BD45-BD56-9EAF2DCE8568}">
      <dsp:nvSpPr>
        <dsp:cNvPr id="0" name=""/>
        <dsp:cNvSpPr/>
      </dsp:nvSpPr>
      <dsp:spPr>
        <a:xfrm>
          <a:off x="0" y="328451"/>
          <a:ext cx="5175384" cy="7205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1667" tIns="312420" rIns="40166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500" kern="1200"/>
            <a:t>「これからの</a:t>
          </a:r>
          <a:r>
            <a:rPr lang="en-US" sz="1500" kern="1200"/>
            <a:t>100</a:t>
          </a:r>
          <a:r>
            <a:rPr lang="ja-JP" sz="1500" kern="1200"/>
            <a:t>年を支える日本一の防災庁舎」 </a:t>
          </a:r>
          <a:endParaRPr lang="en-US" sz="1500" kern="1200"/>
        </a:p>
      </dsp:txBody>
      <dsp:txXfrm>
        <a:off x="0" y="328451"/>
        <a:ext cx="5175384" cy="720562"/>
      </dsp:txXfrm>
    </dsp:sp>
    <dsp:sp modelId="{4E4B4D09-EC70-544D-94CB-3E41C878DD25}">
      <dsp:nvSpPr>
        <dsp:cNvPr id="0" name=""/>
        <dsp:cNvSpPr/>
      </dsp:nvSpPr>
      <dsp:spPr>
        <a:xfrm>
          <a:off x="258769" y="107051"/>
          <a:ext cx="3622768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932" tIns="0" rIns="13693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500" b="1" kern="1200"/>
            <a:t>基本理念</a:t>
          </a:r>
          <a:r>
            <a:rPr lang="en-US" sz="1500" kern="1200"/>
            <a:t>:</a:t>
          </a:r>
        </a:p>
      </dsp:txBody>
      <dsp:txXfrm>
        <a:off x="280385" y="128667"/>
        <a:ext cx="3579536" cy="399568"/>
      </dsp:txXfrm>
    </dsp:sp>
    <dsp:sp modelId="{9516B3D4-BF91-8F48-9586-D93E69AEBDB3}">
      <dsp:nvSpPr>
        <dsp:cNvPr id="0" name=""/>
        <dsp:cNvSpPr/>
      </dsp:nvSpPr>
      <dsp:spPr>
        <a:xfrm>
          <a:off x="0" y="1351414"/>
          <a:ext cx="5175384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1667" tIns="312420" rIns="40166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500" kern="1200"/>
            <a:t>中間免震構造の採用による耐震性の向上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500" kern="1200"/>
            <a:t>災害対策機能の効率的配置</a:t>
          </a:r>
          <a:endParaRPr lang="en-US" sz="1500" kern="1200"/>
        </a:p>
      </dsp:txBody>
      <dsp:txXfrm>
        <a:off x="0" y="1351414"/>
        <a:ext cx="5175384" cy="1063125"/>
      </dsp:txXfrm>
    </dsp:sp>
    <dsp:sp modelId="{5BDC9F57-D212-8544-B98E-092F320E740A}">
      <dsp:nvSpPr>
        <dsp:cNvPr id="0" name=""/>
        <dsp:cNvSpPr/>
      </dsp:nvSpPr>
      <dsp:spPr>
        <a:xfrm>
          <a:off x="258769" y="1130014"/>
          <a:ext cx="3622768" cy="44280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932" tIns="0" rIns="13693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500" b="1" kern="1200"/>
            <a:t>防災機能</a:t>
          </a:r>
          <a:r>
            <a:rPr lang="en-US" sz="1500" kern="1200"/>
            <a:t>:</a:t>
          </a:r>
        </a:p>
      </dsp:txBody>
      <dsp:txXfrm>
        <a:off x="280385" y="1151630"/>
        <a:ext cx="3579536" cy="399568"/>
      </dsp:txXfrm>
    </dsp:sp>
    <dsp:sp modelId="{B6033D70-C653-714C-A382-BD5131E05D0C}">
      <dsp:nvSpPr>
        <dsp:cNvPr id="0" name=""/>
        <dsp:cNvSpPr/>
      </dsp:nvSpPr>
      <dsp:spPr>
        <a:xfrm>
          <a:off x="0" y="2716939"/>
          <a:ext cx="5175384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1667" tIns="312420" rIns="40166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ZEB（</a:t>
          </a:r>
          <a:r>
            <a:rPr lang="ja-JP" sz="1500" kern="1200"/>
            <a:t>ネット・ゼロ・エネルギービル）認証の取得を目指す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500" kern="1200"/>
            <a:t>太陽光発電設備の導入</a:t>
          </a:r>
          <a:endParaRPr lang="en-US" sz="1500" kern="1200"/>
        </a:p>
      </dsp:txBody>
      <dsp:txXfrm>
        <a:off x="0" y="2716939"/>
        <a:ext cx="5175384" cy="1346625"/>
      </dsp:txXfrm>
    </dsp:sp>
    <dsp:sp modelId="{812B4248-D292-6143-AA62-27E9625D2414}">
      <dsp:nvSpPr>
        <dsp:cNvPr id="0" name=""/>
        <dsp:cNvSpPr/>
      </dsp:nvSpPr>
      <dsp:spPr>
        <a:xfrm>
          <a:off x="258769" y="2495539"/>
          <a:ext cx="3622768" cy="44280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932" tIns="0" rIns="13693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500" b="1" kern="1200"/>
            <a:t>環境配慮</a:t>
          </a:r>
          <a:r>
            <a:rPr lang="en-US" sz="1500" kern="1200"/>
            <a:t>:</a:t>
          </a:r>
        </a:p>
      </dsp:txBody>
      <dsp:txXfrm>
        <a:off x="280385" y="2517155"/>
        <a:ext cx="3579536" cy="399568"/>
      </dsp:txXfrm>
    </dsp:sp>
    <dsp:sp modelId="{29EFC549-8CBC-A646-9DAD-412D794DA723}">
      <dsp:nvSpPr>
        <dsp:cNvPr id="0" name=""/>
        <dsp:cNvSpPr/>
      </dsp:nvSpPr>
      <dsp:spPr>
        <a:xfrm>
          <a:off x="0" y="4365964"/>
          <a:ext cx="5175384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1667" tIns="312420" rIns="40166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500" kern="1200"/>
            <a:t>多目的ホールや図書館の併設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500" kern="1200"/>
            <a:t>子育て支援拠点の整備</a:t>
          </a:r>
          <a:endParaRPr lang="en-US" sz="1500" kern="1200"/>
        </a:p>
      </dsp:txBody>
      <dsp:txXfrm>
        <a:off x="0" y="4365964"/>
        <a:ext cx="5175384" cy="1063125"/>
      </dsp:txXfrm>
    </dsp:sp>
    <dsp:sp modelId="{684D8F85-981D-F14B-A25A-82922826885F}">
      <dsp:nvSpPr>
        <dsp:cNvPr id="0" name=""/>
        <dsp:cNvSpPr/>
      </dsp:nvSpPr>
      <dsp:spPr>
        <a:xfrm>
          <a:off x="258769" y="4144564"/>
          <a:ext cx="3622768" cy="4428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932" tIns="0" rIns="13693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500" b="1" kern="1200"/>
            <a:t>区民交流スペース</a:t>
          </a:r>
          <a:r>
            <a:rPr lang="en-US" sz="1500" kern="1200"/>
            <a:t>:</a:t>
          </a:r>
        </a:p>
      </dsp:txBody>
      <dsp:txXfrm>
        <a:off x="280385" y="4166180"/>
        <a:ext cx="3579536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74F38-9CAC-3446-93B8-B043C2C85C3A}">
      <dsp:nvSpPr>
        <dsp:cNvPr id="0" name=""/>
        <dsp:cNvSpPr/>
      </dsp:nvSpPr>
      <dsp:spPr>
        <a:xfrm>
          <a:off x="11280" y="870267"/>
          <a:ext cx="1885192" cy="56555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972" tIns="148972" rIns="148972" bIns="1489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400" b="1" kern="1200"/>
            <a:t>耐震・免震構造</a:t>
          </a:r>
          <a:r>
            <a:rPr lang="en-US" sz="1400" kern="1200"/>
            <a:t>:</a:t>
          </a:r>
        </a:p>
      </dsp:txBody>
      <dsp:txXfrm>
        <a:off x="11280" y="870267"/>
        <a:ext cx="1885192" cy="565557"/>
      </dsp:txXfrm>
    </dsp:sp>
    <dsp:sp modelId="{4140036E-AC5D-CE48-B470-B4FA67D2C75B}">
      <dsp:nvSpPr>
        <dsp:cNvPr id="0" name=""/>
        <dsp:cNvSpPr/>
      </dsp:nvSpPr>
      <dsp:spPr>
        <a:xfrm>
          <a:off x="11280" y="1435825"/>
          <a:ext cx="1885192" cy="204524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215" tIns="186215" rIns="186215" bIns="18621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100" kern="1200"/>
            <a:t>中間免震構造により、震度</a:t>
          </a:r>
          <a:r>
            <a:rPr lang="en-US" sz="1100" kern="1200"/>
            <a:t>7</a:t>
          </a:r>
          <a:r>
            <a:rPr lang="ja-JP" sz="1100" kern="1200"/>
            <a:t>クラスの地震にも耐えうる設計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100" kern="1200"/>
            <a:t>地震後も業務を継続できる機能を保持</a:t>
          </a:r>
          <a:endParaRPr lang="en-US" sz="1100" kern="1200"/>
        </a:p>
      </dsp:txBody>
      <dsp:txXfrm>
        <a:off x="11280" y="1435825"/>
        <a:ext cx="1885192" cy="2045245"/>
      </dsp:txXfrm>
    </dsp:sp>
    <dsp:sp modelId="{B4A7014E-2CC0-DB4C-8F13-8873B878F41B}">
      <dsp:nvSpPr>
        <dsp:cNvPr id="0" name=""/>
        <dsp:cNvSpPr/>
      </dsp:nvSpPr>
      <dsp:spPr>
        <a:xfrm>
          <a:off x="2004262" y="870267"/>
          <a:ext cx="1885192" cy="565557"/>
        </a:xfrm>
        <a:prstGeom prst="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972" tIns="148972" rIns="148972" bIns="1489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400" b="1" kern="1200"/>
            <a:t>防災備蓄機能</a:t>
          </a:r>
          <a:r>
            <a:rPr lang="en-US" sz="1400" kern="1200"/>
            <a:t>:</a:t>
          </a:r>
        </a:p>
      </dsp:txBody>
      <dsp:txXfrm>
        <a:off x="2004262" y="870267"/>
        <a:ext cx="1885192" cy="565557"/>
      </dsp:txXfrm>
    </dsp:sp>
    <dsp:sp modelId="{9D9E0F3B-985B-5346-827A-4CE6004AF132}">
      <dsp:nvSpPr>
        <dsp:cNvPr id="0" name=""/>
        <dsp:cNvSpPr/>
      </dsp:nvSpPr>
      <dsp:spPr>
        <a:xfrm>
          <a:off x="2004262" y="1435825"/>
          <a:ext cx="1885192" cy="2045245"/>
        </a:xfrm>
        <a:prstGeom prst="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215" tIns="186215" rIns="186215" bIns="18621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100" kern="1200"/>
            <a:t>庁舎内に備蓄倉庫を設置し、食料や水を最大</a:t>
          </a:r>
          <a:r>
            <a:rPr lang="en-US" sz="1100" kern="1200"/>
            <a:t>5</a:t>
          </a:r>
          <a:r>
            <a:rPr lang="ja-JP" sz="1100" kern="1200"/>
            <a:t>日分保管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100" kern="1200"/>
            <a:t>地域住民や避難者の支援体制を確保</a:t>
          </a:r>
          <a:endParaRPr lang="en-US" sz="1100" kern="1200"/>
        </a:p>
      </dsp:txBody>
      <dsp:txXfrm>
        <a:off x="2004262" y="1435825"/>
        <a:ext cx="1885192" cy="2045245"/>
      </dsp:txXfrm>
    </dsp:sp>
    <dsp:sp modelId="{FA90180E-CE81-114D-B94E-3865E8BC4A12}">
      <dsp:nvSpPr>
        <dsp:cNvPr id="0" name=""/>
        <dsp:cNvSpPr/>
      </dsp:nvSpPr>
      <dsp:spPr>
        <a:xfrm>
          <a:off x="3997244" y="870267"/>
          <a:ext cx="1885192" cy="565557"/>
        </a:xfrm>
        <a:prstGeom prst="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972" tIns="148972" rIns="148972" bIns="1489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400" b="1" kern="1200"/>
            <a:t>災害対策本部機能</a:t>
          </a:r>
          <a:r>
            <a:rPr lang="en-US" sz="1400" kern="1200"/>
            <a:t>:</a:t>
          </a:r>
        </a:p>
      </dsp:txBody>
      <dsp:txXfrm>
        <a:off x="3997244" y="870267"/>
        <a:ext cx="1885192" cy="565557"/>
      </dsp:txXfrm>
    </dsp:sp>
    <dsp:sp modelId="{43EFA020-EFD1-F24A-92B4-17FCFF8817CA}">
      <dsp:nvSpPr>
        <dsp:cNvPr id="0" name=""/>
        <dsp:cNvSpPr/>
      </dsp:nvSpPr>
      <dsp:spPr>
        <a:xfrm>
          <a:off x="3997244" y="1435825"/>
          <a:ext cx="1885192" cy="2045245"/>
        </a:xfrm>
        <a:prstGeom prst="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215" tIns="186215" rIns="186215" bIns="18621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100" kern="1200"/>
            <a:t>庁舎内に災害対策本部専用フロアを設置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100" kern="1200"/>
            <a:t>最新通信設備を導入し、迅速な情報収集と意思決定を支援</a:t>
          </a:r>
          <a:endParaRPr lang="en-US" sz="1100" kern="1200"/>
        </a:p>
      </dsp:txBody>
      <dsp:txXfrm>
        <a:off x="3997244" y="1435825"/>
        <a:ext cx="1885192" cy="2045245"/>
      </dsp:txXfrm>
    </dsp:sp>
    <dsp:sp modelId="{EC9EA6C5-235E-3D49-BDE1-F19CC4A29617}">
      <dsp:nvSpPr>
        <dsp:cNvPr id="0" name=""/>
        <dsp:cNvSpPr/>
      </dsp:nvSpPr>
      <dsp:spPr>
        <a:xfrm>
          <a:off x="5990226" y="870267"/>
          <a:ext cx="1885192" cy="565557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972" tIns="148972" rIns="148972" bIns="14897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400" b="1" kern="1200"/>
            <a:t>電源確保</a:t>
          </a:r>
          <a:r>
            <a:rPr lang="en-US" sz="1400" kern="1200"/>
            <a:t>:</a:t>
          </a:r>
        </a:p>
      </dsp:txBody>
      <dsp:txXfrm>
        <a:off x="5990226" y="870267"/>
        <a:ext cx="1885192" cy="565557"/>
      </dsp:txXfrm>
    </dsp:sp>
    <dsp:sp modelId="{74CEB364-8085-1A4A-BD62-7FE2586C99E5}">
      <dsp:nvSpPr>
        <dsp:cNvPr id="0" name=""/>
        <dsp:cNvSpPr/>
      </dsp:nvSpPr>
      <dsp:spPr>
        <a:xfrm>
          <a:off x="5990226" y="1435825"/>
          <a:ext cx="1885192" cy="2045245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215" tIns="186215" rIns="186215" bIns="18621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100" kern="1200"/>
            <a:t>大規模災害時でも</a:t>
          </a:r>
          <a:r>
            <a:rPr lang="en-US" sz="1100" kern="1200"/>
            <a:t>3</a:t>
          </a:r>
          <a:r>
            <a:rPr lang="ja-JP" sz="1100" kern="1200"/>
            <a:t>日間稼働可能な非常用発電機を設置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1100" kern="1200"/>
            <a:t>太陽光発電と蓄電池を併用した継続的な電力供給</a:t>
          </a:r>
          <a:endParaRPr lang="en-US" sz="1100" kern="1200"/>
        </a:p>
      </dsp:txBody>
      <dsp:txXfrm>
        <a:off x="5990226" y="1435825"/>
        <a:ext cx="1885192" cy="20452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DC97D-EE2F-3F4B-825E-16D0E2A0C34E}">
      <dsp:nvSpPr>
        <dsp:cNvPr id="0" name=""/>
        <dsp:cNvSpPr/>
      </dsp:nvSpPr>
      <dsp:spPr>
        <a:xfrm rot="5400000">
          <a:off x="4802041" y="-1820475"/>
          <a:ext cx="1121829" cy="5047488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500" kern="1200"/>
            <a:t>新庁舎建設による雇用創出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500" kern="1200"/>
            <a:t>周辺地域の活性化</a:t>
          </a:r>
          <a:endParaRPr lang="en-US" sz="1500" kern="1200"/>
        </a:p>
      </dsp:txBody>
      <dsp:txXfrm rot="-5400000">
        <a:off x="2839212" y="197117"/>
        <a:ext cx="4992725" cy="1012303"/>
      </dsp:txXfrm>
    </dsp:sp>
    <dsp:sp modelId="{832CB26B-2A1C-BC45-8B53-8A44174534E7}">
      <dsp:nvSpPr>
        <dsp:cNvPr id="0" name=""/>
        <dsp:cNvSpPr/>
      </dsp:nvSpPr>
      <dsp:spPr>
        <a:xfrm>
          <a:off x="0" y="2124"/>
          <a:ext cx="2839212" cy="14022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2900" b="1" kern="1200"/>
            <a:t>地域への影響</a:t>
          </a:r>
          <a:r>
            <a:rPr lang="en-US" sz="2900" kern="1200"/>
            <a:t>:</a:t>
          </a:r>
        </a:p>
      </dsp:txBody>
      <dsp:txXfrm>
        <a:off x="68454" y="70578"/>
        <a:ext cx="2702304" cy="1265378"/>
      </dsp:txXfrm>
    </dsp:sp>
    <dsp:sp modelId="{4F1C5EB6-EF5D-2E4B-A191-E73A17A7B0C3}">
      <dsp:nvSpPr>
        <dsp:cNvPr id="0" name=""/>
        <dsp:cNvSpPr/>
      </dsp:nvSpPr>
      <dsp:spPr>
        <a:xfrm rot="5400000">
          <a:off x="4802041" y="-348074"/>
          <a:ext cx="1121829" cy="5047488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500" kern="1200"/>
            <a:t>ワンストップサービスの提供による窓口業務の効率化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500" kern="1200"/>
            <a:t>ユニバーサルデザインの採用で誰でも利用しやすい施設に</a:t>
          </a:r>
          <a:endParaRPr lang="en-US" sz="1500" kern="1200"/>
        </a:p>
      </dsp:txBody>
      <dsp:txXfrm rot="-5400000">
        <a:off x="2839212" y="1669518"/>
        <a:ext cx="4992725" cy="1012303"/>
      </dsp:txXfrm>
    </dsp:sp>
    <dsp:sp modelId="{C9B0EE30-2202-7645-ADE7-C4B35357AD72}">
      <dsp:nvSpPr>
        <dsp:cNvPr id="0" name=""/>
        <dsp:cNvSpPr/>
      </dsp:nvSpPr>
      <dsp:spPr>
        <a:xfrm>
          <a:off x="0" y="1474525"/>
          <a:ext cx="2839212" cy="14022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2900" b="1" kern="1200"/>
            <a:t>区民サービスの向上</a:t>
          </a:r>
          <a:r>
            <a:rPr lang="en-US" sz="2900" kern="1200"/>
            <a:t>:</a:t>
          </a:r>
        </a:p>
      </dsp:txBody>
      <dsp:txXfrm>
        <a:off x="68454" y="1542979"/>
        <a:ext cx="2702304" cy="1265378"/>
      </dsp:txXfrm>
    </dsp:sp>
    <dsp:sp modelId="{76907E02-2AC3-984A-9E59-7D2EFABC9157}">
      <dsp:nvSpPr>
        <dsp:cNvPr id="0" name=""/>
        <dsp:cNvSpPr/>
      </dsp:nvSpPr>
      <dsp:spPr>
        <a:xfrm rot="5400000">
          <a:off x="4802041" y="1124325"/>
          <a:ext cx="1121829" cy="5047488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500" kern="1200"/>
            <a:t>持続可能な都市づくりのモデルとしての位置付け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ja-JP" sz="1500" kern="1200"/>
            <a:t>他自治体への良い影響</a:t>
          </a:r>
          <a:endParaRPr lang="en-US" sz="1500" kern="1200"/>
        </a:p>
      </dsp:txBody>
      <dsp:txXfrm rot="-5400000">
        <a:off x="2839212" y="3141918"/>
        <a:ext cx="4992725" cy="1012303"/>
      </dsp:txXfrm>
    </dsp:sp>
    <dsp:sp modelId="{7A560777-12E8-6446-8D44-FB2D7A64FB93}">
      <dsp:nvSpPr>
        <dsp:cNvPr id="0" name=""/>
        <dsp:cNvSpPr/>
      </dsp:nvSpPr>
      <dsp:spPr>
        <a:xfrm>
          <a:off x="0" y="2946926"/>
          <a:ext cx="2839212" cy="14022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sz="2900" b="1" kern="1200"/>
            <a:t>将来への貢献</a:t>
          </a:r>
          <a:r>
            <a:rPr lang="en-US" sz="2900" kern="1200"/>
            <a:t>:</a:t>
          </a:r>
        </a:p>
      </dsp:txBody>
      <dsp:txXfrm>
        <a:off x="68454" y="3015380"/>
        <a:ext cx="2702304" cy="1265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CFF03-74E1-1543-84DD-FDA07F076950}" type="datetimeFigureOut">
              <a:rPr lang="en-JP" smtClean="0"/>
              <a:t>2024/11/20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7A40E-F8A2-B943-B1C1-365E1A38170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51389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7A40E-F8A2-B943-B1C1-365E1A381702}" type="slidenum">
              <a:rPr lang="en-JP" smtClean="0"/>
              <a:t>1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13812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5D86-5BB0-3942-88A5-056A34F9944F}" type="datetimeFigureOut">
              <a:rPr lang="en-JP" smtClean="0"/>
              <a:t>2024/11/20</a:t>
            </a:fld>
            <a:endParaRPr lang="en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AE79-1614-D448-B583-2975C2595D4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48327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5D86-5BB0-3942-88A5-056A34F9944F}" type="datetimeFigureOut">
              <a:rPr lang="en-JP" smtClean="0"/>
              <a:t>2024/11/20</a:t>
            </a:fld>
            <a:endParaRPr lang="en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AE79-1614-D448-B583-2975C2595D4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03480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5D86-5BB0-3942-88A5-056A34F9944F}" type="datetimeFigureOut">
              <a:rPr lang="en-JP" smtClean="0"/>
              <a:t>2024/11/20</a:t>
            </a:fld>
            <a:endParaRPr lang="en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AE79-1614-D448-B583-2975C2595D4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51956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5D86-5BB0-3942-88A5-056A34F9944F}" type="datetimeFigureOut">
              <a:rPr lang="en-JP" smtClean="0"/>
              <a:t>2024/11/20</a:t>
            </a:fld>
            <a:endParaRPr lang="en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AE79-1614-D448-B583-2975C2595D4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8063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5D86-5BB0-3942-88A5-056A34F9944F}" type="datetimeFigureOut">
              <a:rPr lang="en-JP" smtClean="0"/>
              <a:t>2024/11/20</a:t>
            </a:fld>
            <a:endParaRPr lang="en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AE79-1614-D448-B583-2975C2595D4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04484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5D86-5BB0-3942-88A5-056A34F9944F}" type="datetimeFigureOut">
              <a:rPr lang="en-JP" smtClean="0"/>
              <a:t>2024/11/20</a:t>
            </a:fld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AE79-1614-D448-B583-2975C2595D4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71642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5D86-5BB0-3942-88A5-056A34F9944F}" type="datetimeFigureOut">
              <a:rPr lang="en-JP" smtClean="0"/>
              <a:t>2024/11/20</a:t>
            </a:fld>
            <a:endParaRPr lang="en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AE79-1614-D448-B583-2975C2595D4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8367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5D86-5BB0-3942-88A5-056A34F9944F}" type="datetimeFigureOut">
              <a:rPr lang="en-JP" smtClean="0"/>
              <a:t>2024/11/20</a:t>
            </a:fld>
            <a:endParaRPr lang="en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AE79-1614-D448-B583-2975C2595D4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65446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5D86-5BB0-3942-88A5-056A34F9944F}" type="datetimeFigureOut">
              <a:rPr lang="en-JP" smtClean="0"/>
              <a:t>2024/11/20</a:t>
            </a:fld>
            <a:endParaRPr lang="en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AE79-1614-D448-B583-2975C2595D4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13694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5D86-5BB0-3942-88A5-056A34F9944F}" type="datetimeFigureOut">
              <a:rPr lang="en-JP" smtClean="0"/>
              <a:t>2024/11/20</a:t>
            </a:fld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AE79-1614-D448-B583-2975C2595D4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6996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5D86-5BB0-3942-88A5-056A34F9944F}" type="datetimeFigureOut">
              <a:rPr lang="en-JP" smtClean="0"/>
              <a:t>2024/11/20</a:t>
            </a:fld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AE79-1614-D448-B583-2975C2595D4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46691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5D86-5BB0-3942-88A5-056A34F9944F}" type="datetimeFigureOut">
              <a:rPr lang="en-JP" smtClean="0"/>
              <a:t>2024/11/20</a:t>
            </a:fld>
            <a:endParaRPr lang="en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3AE79-1614-D448-B583-2975C2595D4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49169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2CA62-5D98-8B94-AC03-ED5D3BFC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JP" sz="4300" b="1">
                <a:latin typeface="Hiragino Kaku Gothic Pro W3" panose="020B0300000000000000" pitchFamily="34" charset="-128"/>
              </a:rPr>
              <a:t>江戸川区新区庁舎建設計画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78C21-CA07-1645-F4A4-FEBC67E5C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ja-JP" altLang="en-US" sz="1800" b="1"/>
              <a:t>目的</a:t>
            </a:r>
            <a:endParaRPr lang="en-US" altLang="ja-JP" sz="1800" b="1"/>
          </a:p>
          <a:p>
            <a:pPr lvl="1"/>
            <a:r>
              <a:rPr lang="ja-JP" altLang="en-US" sz="1800"/>
              <a:t>現庁舎の老朽化対策</a:t>
            </a:r>
          </a:p>
          <a:p>
            <a:pPr lvl="1"/>
            <a:r>
              <a:rPr lang="ja-JP" altLang="en-US" sz="1800"/>
              <a:t>区民サービス向上のための効率的な行政運営</a:t>
            </a:r>
          </a:p>
          <a:p>
            <a:pPr lvl="1"/>
            <a:r>
              <a:rPr lang="ja-JP" altLang="en-US" sz="1800"/>
              <a:t>災害時拠点機能の強化</a:t>
            </a:r>
          </a:p>
          <a:p>
            <a:r>
              <a:rPr lang="ja-JP" altLang="en-US" sz="1800" b="1"/>
              <a:t>建設予定地</a:t>
            </a:r>
            <a:r>
              <a:rPr lang="en-US" altLang="ja-JP" sz="1800"/>
              <a:t>: </a:t>
            </a:r>
            <a:r>
              <a:rPr lang="ja-JP" altLang="en-US" sz="1800"/>
              <a:t>船堀</a:t>
            </a:r>
            <a:r>
              <a:rPr lang="en-JP" altLang="ja-JP" sz="1800"/>
              <a:t>4</a:t>
            </a:r>
            <a:r>
              <a:rPr lang="ja-JP" altLang="en-JP" sz="1800"/>
              <a:t>丁目</a:t>
            </a:r>
            <a:endParaRPr lang="en-US" altLang="ja-JP" sz="1800"/>
          </a:p>
          <a:p>
            <a:r>
              <a:rPr lang="ja-JP" altLang="en-US" sz="1800" b="1"/>
              <a:t>敷地面積</a:t>
            </a:r>
            <a:r>
              <a:rPr lang="en-US" altLang="ja-JP" sz="1800"/>
              <a:t>: </a:t>
            </a:r>
            <a:r>
              <a:rPr lang="ja-JP" altLang="en-US" sz="1800"/>
              <a:t>約</a:t>
            </a:r>
            <a:r>
              <a:rPr lang="en-US" altLang="ja-JP" sz="1800"/>
              <a:t>9,600㎡</a:t>
            </a:r>
          </a:p>
          <a:p>
            <a:r>
              <a:rPr lang="ja-JP" altLang="en-US" sz="1800" b="1"/>
              <a:t>延床面積</a:t>
            </a:r>
            <a:r>
              <a:rPr lang="en-US" altLang="ja-JP" sz="1800"/>
              <a:t>: </a:t>
            </a:r>
            <a:r>
              <a:rPr lang="ja-JP" altLang="en-US" sz="1800"/>
              <a:t>約</a:t>
            </a:r>
            <a:r>
              <a:rPr lang="en-US" altLang="ja-JP" sz="1800"/>
              <a:t>61,400</a:t>
            </a:r>
            <a:r>
              <a:rPr lang="ja-JP" altLang="en-US" sz="1800"/>
              <a:t>㎡</a:t>
            </a:r>
            <a:endParaRPr lang="en-US" altLang="ja-JP" sz="1800"/>
          </a:p>
          <a:p>
            <a:r>
              <a:rPr lang="ja-JP" altLang="en-US" sz="1800" b="1"/>
              <a:t>竣工予定</a:t>
            </a:r>
            <a:r>
              <a:rPr lang="en-US" altLang="ja-JP" sz="1800"/>
              <a:t>: 2030</a:t>
            </a:r>
            <a:r>
              <a:rPr lang="ja-JP" altLang="en-US" sz="1800"/>
              <a:t>年度</a:t>
            </a:r>
            <a:endParaRPr lang="en-JP" sz="18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57C0EB-F4C1-281E-33BB-0EC831E9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2" r="25389"/>
          <a:stretch/>
        </p:blipFill>
        <p:spPr bwMode="auto"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777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E78B7-FFD0-20A0-05BD-29EAAB976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63" y="640823"/>
            <a:ext cx="2653581" cy="5583148"/>
          </a:xfrm>
        </p:spPr>
        <p:txBody>
          <a:bodyPr anchor="ctr">
            <a:normAutofit/>
          </a:bodyPr>
          <a:lstStyle/>
          <a:p>
            <a:r>
              <a:rPr lang="en-JP" sz="4700" dirty="0"/>
              <a:t>建設計画の特徴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09587" y="2854"/>
                  <a:pt x="5409791" y="9451"/>
                  <a:pt x="5410200" y="13716"/>
                </a:cubicBezTo>
                <a:cubicBezTo>
                  <a:pt x="5139060" y="2179"/>
                  <a:pt x="5121593" y="26463"/>
                  <a:pt x="4842129" y="13716"/>
                </a:cubicBezTo>
                <a:cubicBezTo>
                  <a:pt x="4562665" y="969"/>
                  <a:pt x="4448273" y="4915"/>
                  <a:pt x="4328160" y="13716"/>
                </a:cubicBezTo>
                <a:cubicBezTo>
                  <a:pt x="4208047" y="22517"/>
                  <a:pt x="3760936" y="17995"/>
                  <a:pt x="3597783" y="13716"/>
                </a:cubicBezTo>
                <a:cubicBezTo>
                  <a:pt x="3434630" y="9437"/>
                  <a:pt x="3299718" y="28641"/>
                  <a:pt x="3029712" y="13716"/>
                </a:cubicBezTo>
                <a:cubicBezTo>
                  <a:pt x="2759706" y="-1209"/>
                  <a:pt x="2640159" y="22822"/>
                  <a:pt x="2299335" y="13716"/>
                </a:cubicBezTo>
                <a:cubicBezTo>
                  <a:pt x="1958511" y="4610"/>
                  <a:pt x="1801186" y="24413"/>
                  <a:pt x="1514856" y="13716"/>
                </a:cubicBezTo>
                <a:cubicBezTo>
                  <a:pt x="1228526" y="3019"/>
                  <a:pt x="1063509" y="-9877"/>
                  <a:pt x="892683" y="13716"/>
                </a:cubicBezTo>
                <a:cubicBezTo>
                  <a:pt x="721857" y="37309"/>
                  <a:pt x="186945" y="-25469"/>
                  <a:pt x="0" y="13716"/>
                </a:cubicBezTo>
                <a:cubicBezTo>
                  <a:pt x="-342" y="9537"/>
                  <a:pt x="-97" y="6817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10660" y="2787"/>
                  <a:pt x="5410166" y="9748"/>
                  <a:pt x="5410200" y="13716"/>
                </a:cubicBezTo>
                <a:cubicBezTo>
                  <a:pt x="5163327" y="36922"/>
                  <a:pt x="5008749" y="6121"/>
                  <a:pt x="4842129" y="13716"/>
                </a:cubicBezTo>
                <a:cubicBezTo>
                  <a:pt x="4675509" y="21311"/>
                  <a:pt x="4433401" y="-5187"/>
                  <a:pt x="4165854" y="13716"/>
                </a:cubicBezTo>
                <a:cubicBezTo>
                  <a:pt x="3898308" y="32619"/>
                  <a:pt x="3809032" y="-13282"/>
                  <a:pt x="3543681" y="13716"/>
                </a:cubicBezTo>
                <a:cubicBezTo>
                  <a:pt x="3278330" y="40714"/>
                  <a:pt x="3073876" y="-20489"/>
                  <a:pt x="2759202" y="13716"/>
                </a:cubicBezTo>
                <a:cubicBezTo>
                  <a:pt x="2444528" y="47921"/>
                  <a:pt x="2204144" y="-1200"/>
                  <a:pt x="1974723" y="13716"/>
                </a:cubicBezTo>
                <a:cubicBezTo>
                  <a:pt x="1745302" y="28632"/>
                  <a:pt x="1602335" y="26918"/>
                  <a:pt x="1406652" y="13716"/>
                </a:cubicBezTo>
                <a:cubicBezTo>
                  <a:pt x="1210969" y="514"/>
                  <a:pt x="923948" y="-1411"/>
                  <a:pt x="730377" y="13716"/>
                </a:cubicBezTo>
                <a:cubicBezTo>
                  <a:pt x="536806" y="28843"/>
                  <a:pt x="336496" y="-4713"/>
                  <a:pt x="0" y="13716"/>
                </a:cubicBezTo>
                <a:cubicBezTo>
                  <a:pt x="-535" y="9547"/>
                  <a:pt x="488" y="451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A5ED13-AC5F-1511-C1D0-2D557117FF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364441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1129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08081-AFFE-A896-9DC7-3B8215FE1E6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8000"/>
          <a:stretch/>
        </p:blipFill>
        <p:spPr>
          <a:xfrm>
            <a:off x="20" y="30480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62377-D190-6E7F-A1B1-558C9282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JP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新庁舎の免震機能の詳細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11D3CAC-1C7D-BDF7-046B-DCF12997A2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605869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310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F7C3-0360-7B00-C069-B5C141B6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P" sz="3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災害時の避難を支援する機能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6628A-1C11-C007-F5F1-7C8853B4D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64367"/>
            <a:ext cx="4019550" cy="4814661"/>
          </a:xfrm>
        </p:spPr>
        <p:txBody>
          <a:bodyPr>
            <a:normAutofit/>
          </a:bodyPr>
          <a:lstStyle/>
          <a:p>
            <a:r>
              <a:rPr lang="en-JP" sz="2400" dirty="0"/>
              <a:t>水害時の物資輸送や要救助者の避難に対応するため、東京消防庁が保有する最大機種が着陸可能な規模のヘリポートを庁舎屋上に設置</a:t>
            </a:r>
          </a:p>
          <a:p>
            <a:r>
              <a:rPr lang="en-JP" sz="2400" dirty="0"/>
              <a:t>立体駐車場を一時的な避難場所や物資置き場として利用可能</a:t>
            </a:r>
          </a:p>
          <a:p>
            <a:r>
              <a:rPr lang="en-JP" sz="2400" dirty="0"/>
              <a:t>水害時、歩行者デッキが桟橋となり、屋外階段を救助ボートの船着場として活用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3E970-CD53-85B1-CEA1-7296DCE18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364" y="2049180"/>
            <a:ext cx="1701800" cy="322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6591F-8D3E-1990-9DB9-E9E65D47E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5080737"/>
            <a:ext cx="38227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73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42E0E2-DE8E-F485-5A6F-781EB6DBC51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018C2-4522-3BF3-8301-03D1CF15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ja-JP" altLang="en-US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建設のメリットと展望</a:t>
            </a:r>
            <a:endParaRPr lang="en-JP" b="1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1A033B-3B1D-DE05-9B0A-2FBFADD26D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13196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6457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</TotalTime>
  <Words>310</Words>
  <Application>Microsoft Macintosh PowerPoint</Application>
  <PresentationFormat>On-screen Show (4:3)</PresentationFormat>
  <Paragraphs>49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Hiragino Kaku Gothic Pro W3</vt:lpstr>
      <vt:lpstr>Arial</vt:lpstr>
      <vt:lpstr>Calibri</vt:lpstr>
      <vt:lpstr>Calibri Light</vt:lpstr>
      <vt:lpstr>Office Theme</vt:lpstr>
      <vt:lpstr>江戸川区新区庁舎建設計画</vt:lpstr>
      <vt:lpstr>建設計画の特徴</vt:lpstr>
      <vt:lpstr>新庁舎の免震機能の詳細</vt:lpstr>
      <vt:lpstr>災害時の避難を支援する機能</vt:lpstr>
      <vt:lpstr>建設のメリットと展望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江戸川区新区庁舎建設計画</dc:title>
  <dc:creator>Koichiro Gunda</dc:creator>
  <cp:lastModifiedBy>Koichiro Gunda</cp:lastModifiedBy>
  <cp:revision>1</cp:revision>
  <cp:lastPrinted>2024-11-17T14:49:06Z</cp:lastPrinted>
  <dcterms:created xsi:type="dcterms:W3CDTF">2024-11-17T09:59:10Z</dcterms:created>
  <dcterms:modified xsi:type="dcterms:W3CDTF">2024-11-19T16:45:02Z</dcterms:modified>
</cp:coreProperties>
</file>